
<file path=[Content_Types].xml><?xml version="1.0" encoding="utf-8"?>
<Types xmlns="http://schemas.openxmlformats.org/package/2006/content-types">
  <Default Extension="emf" ContentType="image/x-emf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84" r:id="rId2"/>
  </p:sldMasterIdLst>
  <p:notesMasterIdLst>
    <p:notesMasterId r:id="rId24"/>
  </p:notesMasterIdLst>
  <p:sldIdLst>
    <p:sldId id="256" r:id="rId3"/>
    <p:sldId id="258" r:id="rId4"/>
    <p:sldId id="342" r:id="rId5"/>
    <p:sldId id="330" r:id="rId6"/>
    <p:sldId id="332" r:id="rId7"/>
    <p:sldId id="344" r:id="rId8"/>
    <p:sldId id="339" r:id="rId9"/>
    <p:sldId id="341" r:id="rId10"/>
    <p:sldId id="348" r:id="rId11"/>
    <p:sldId id="336" r:id="rId12"/>
    <p:sldId id="351" r:id="rId13"/>
    <p:sldId id="325" r:id="rId14"/>
    <p:sldId id="335" r:id="rId15"/>
    <p:sldId id="319" r:id="rId16"/>
    <p:sldId id="346" r:id="rId17"/>
    <p:sldId id="340" r:id="rId18"/>
    <p:sldId id="347" r:id="rId19"/>
    <p:sldId id="334" r:id="rId20"/>
    <p:sldId id="327" r:id="rId21"/>
    <p:sldId id="331" r:id="rId22"/>
    <p:sldId id="300" r:id="rId23"/>
  </p:sldIdLst>
  <p:sldSz cx="10080625" cy="7559675"/>
  <p:notesSz cx="7772400" cy="10058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000000"/>
          </p15:clr>
        </p15:guide>
        <p15:guide id="2" pos="3175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2" roundtripDataSignature="AMtx7mgkC9FP2U/wDaafz7LtR5hMSKM3s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V CYCLOTOURISME" initials="UC" lastIdx="3" clrIdx="0">
    <p:extLst>
      <p:ext uri="{19B8F6BF-5375-455C-9EA6-DF929625EA0E}">
        <p15:presenceInfo xmlns:p15="http://schemas.microsoft.com/office/powerpoint/2012/main" userId="584ce26e357e068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536" y="30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72" Type="http://customschemas.google.com/relationships/presentationmetadata" Target="meta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73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7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63587"/>
            <a:ext cx="50292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77875" y="4776787"/>
            <a:ext cx="621665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373437" cy="50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dt" idx="10"/>
          </p:nvPr>
        </p:nvSpPr>
        <p:spPr>
          <a:xfrm>
            <a:off x="4398962" y="0"/>
            <a:ext cx="3373437" cy="50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555162"/>
            <a:ext cx="3373437" cy="50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398962" y="9555162"/>
            <a:ext cx="3373437" cy="50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763588"/>
            <a:ext cx="0" cy="15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729FCF"/>
          </a:solidFill>
          <a:ln w="25400" cap="flat" cmpd="sng">
            <a:solidFill>
              <a:srgbClr val="3465A4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14" name="Google Shape;314;p1:notes"/>
          <p:cNvSpPr txBox="1">
            <a:spLocks noGrp="1"/>
          </p:cNvSpPr>
          <p:nvPr>
            <p:ph type="body" idx="1"/>
          </p:nvPr>
        </p:nvSpPr>
        <p:spPr>
          <a:xfrm>
            <a:off x="777875" y="4776787"/>
            <a:ext cx="621665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28788" y="846138"/>
            <a:ext cx="4314825" cy="32369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729FCF"/>
          </a:solidFill>
          <a:ln w="25400" cap="flat" cmpd="sng">
            <a:solidFill>
              <a:srgbClr val="3465A4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30" name="Google Shape;330;p3:notes"/>
          <p:cNvSpPr txBox="1">
            <a:spLocks noGrp="1"/>
          </p:cNvSpPr>
          <p:nvPr>
            <p:ph type="body" idx="1"/>
          </p:nvPr>
        </p:nvSpPr>
        <p:spPr>
          <a:xfrm>
            <a:off x="739775" y="4402137"/>
            <a:ext cx="6292850" cy="474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763588"/>
            <a:ext cx="5029200" cy="37719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24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763588"/>
            <a:ext cx="0" cy="15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729FCF"/>
          </a:solidFill>
          <a:ln w="25400" cap="flat" cmpd="sng">
            <a:solidFill>
              <a:srgbClr val="3465A4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653" name="Google Shape;653;p55:notes"/>
          <p:cNvSpPr txBox="1">
            <a:spLocks noGrp="1"/>
          </p:cNvSpPr>
          <p:nvPr>
            <p:ph type="body" idx="1"/>
          </p:nvPr>
        </p:nvSpPr>
        <p:spPr>
          <a:xfrm>
            <a:off x="777875" y="4776787"/>
            <a:ext cx="621665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7"/>
          <p:cNvSpPr txBox="1">
            <a:spLocks noGrp="1"/>
          </p:cNvSpPr>
          <p:nvPr>
            <p:ph type="dt" idx="10"/>
          </p:nvPr>
        </p:nvSpPr>
        <p:spPr>
          <a:xfrm>
            <a:off x="142875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7"/>
          <p:cNvSpPr txBox="1">
            <a:spLocks noGrp="1"/>
          </p:cNvSpPr>
          <p:nvPr>
            <p:ph type="ftr" idx="11"/>
          </p:nvPr>
        </p:nvSpPr>
        <p:spPr>
          <a:xfrm>
            <a:off x="3448050" y="7146925"/>
            <a:ext cx="3194050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7"/>
          <p:cNvSpPr txBox="1">
            <a:spLocks noGrp="1"/>
          </p:cNvSpPr>
          <p:nvPr>
            <p:ph type="sldNum" idx="12"/>
          </p:nvPr>
        </p:nvSpPr>
        <p:spPr>
          <a:xfrm>
            <a:off x="7621587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  <p:transition spd="slow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72"/>
          <p:cNvSpPr txBox="1">
            <a:spLocks noGrp="1"/>
          </p:cNvSpPr>
          <p:nvPr>
            <p:ph type="title"/>
          </p:nvPr>
        </p:nvSpPr>
        <p:spPr>
          <a:xfrm>
            <a:off x="2847975" y="1382712"/>
            <a:ext cx="4370387" cy="126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72"/>
          <p:cNvSpPr txBox="1">
            <a:spLocks noGrp="1"/>
          </p:cNvSpPr>
          <p:nvPr>
            <p:ph type="body" idx="1"/>
          </p:nvPr>
        </p:nvSpPr>
        <p:spPr>
          <a:xfrm>
            <a:off x="2847975" y="2728912"/>
            <a:ext cx="4408487" cy="339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spcBef>
                <a:spcPts val="1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6" name="Google Shape;76;p72"/>
          <p:cNvSpPr txBox="1">
            <a:spLocks noGrp="1"/>
          </p:cNvSpPr>
          <p:nvPr>
            <p:ph type="dt" idx="10"/>
          </p:nvPr>
        </p:nvSpPr>
        <p:spPr>
          <a:xfrm>
            <a:off x="142875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2"/>
          <p:cNvSpPr txBox="1">
            <a:spLocks noGrp="1"/>
          </p:cNvSpPr>
          <p:nvPr>
            <p:ph type="ftr" idx="11"/>
          </p:nvPr>
        </p:nvSpPr>
        <p:spPr>
          <a:xfrm>
            <a:off x="3448050" y="7146925"/>
            <a:ext cx="3194050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72"/>
          <p:cNvSpPr txBox="1">
            <a:spLocks noGrp="1"/>
          </p:cNvSpPr>
          <p:nvPr>
            <p:ph type="sldNum" idx="12"/>
          </p:nvPr>
        </p:nvSpPr>
        <p:spPr>
          <a:xfrm>
            <a:off x="7621587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  <p:transition spd="slow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3"/>
          <p:cNvSpPr txBox="1"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3"/>
          <p:cNvSpPr txBox="1"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600"/>
              <a:buFont typeface="Verdana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413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73"/>
          <p:cNvSpPr txBox="1">
            <a:spLocks noGrp="1"/>
          </p:cNvSpPr>
          <p:nvPr>
            <p:ph type="dt" idx="10"/>
          </p:nvPr>
        </p:nvSpPr>
        <p:spPr>
          <a:xfrm>
            <a:off x="142875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73"/>
          <p:cNvSpPr txBox="1">
            <a:spLocks noGrp="1"/>
          </p:cNvSpPr>
          <p:nvPr>
            <p:ph type="ftr" idx="11"/>
          </p:nvPr>
        </p:nvSpPr>
        <p:spPr>
          <a:xfrm>
            <a:off x="3448050" y="7146925"/>
            <a:ext cx="3194050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3"/>
          <p:cNvSpPr txBox="1">
            <a:spLocks noGrp="1"/>
          </p:cNvSpPr>
          <p:nvPr>
            <p:ph type="sldNum" idx="12"/>
          </p:nvPr>
        </p:nvSpPr>
        <p:spPr>
          <a:xfrm>
            <a:off x="7621587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  <p:transition spd="slow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3"/>
          <p:cNvSpPr txBox="1">
            <a:spLocks noGrp="1"/>
          </p:cNvSpPr>
          <p:nvPr>
            <p:ph type="dt" idx="10"/>
          </p:nvPr>
        </p:nvSpPr>
        <p:spPr>
          <a:xfrm>
            <a:off x="142875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63"/>
          <p:cNvSpPr txBox="1">
            <a:spLocks noGrp="1"/>
          </p:cNvSpPr>
          <p:nvPr>
            <p:ph type="ftr" idx="11"/>
          </p:nvPr>
        </p:nvSpPr>
        <p:spPr>
          <a:xfrm>
            <a:off x="3448050" y="7146925"/>
            <a:ext cx="3194050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63"/>
          <p:cNvSpPr txBox="1">
            <a:spLocks noGrp="1"/>
          </p:cNvSpPr>
          <p:nvPr>
            <p:ph type="sldNum" idx="12"/>
          </p:nvPr>
        </p:nvSpPr>
        <p:spPr>
          <a:xfrm>
            <a:off x="7621587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  <p:transition spd="slow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74"/>
          <p:cNvSpPr txBox="1">
            <a:spLocks noGrp="1"/>
          </p:cNvSpPr>
          <p:nvPr>
            <p:ph type="title"/>
          </p:nvPr>
        </p:nvSpPr>
        <p:spPr>
          <a:xfrm rot="5400000">
            <a:off x="5370512" y="2286000"/>
            <a:ext cx="5848350" cy="216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74"/>
          <p:cNvSpPr txBox="1">
            <a:spLocks noGrp="1"/>
          </p:cNvSpPr>
          <p:nvPr>
            <p:ph type="body" idx="1"/>
          </p:nvPr>
        </p:nvSpPr>
        <p:spPr>
          <a:xfrm rot="5400000">
            <a:off x="954882" y="191295"/>
            <a:ext cx="5848350" cy="6357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spcBef>
                <a:spcPts val="1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50" name="Google Shape;250;p74"/>
          <p:cNvSpPr txBox="1">
            <a:spLocks noGrp="1"/>
          </p:cNvSpPr>
          <p:nvPr>
            <p:ph type="dt" idx="10"/>
          </p:nvPr>
        </p:nvSpPr>
        <p:spPr>
          <a:xfrm>
            <a:off x="142875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74"/>
          <p:cNvSpPr txBox="1">
            <a:spLocks noGrp="1"/>
          </p:cNvSpPr>
          <p:nvPr>
            <p:ph type="ftr" idx="11"/>
          </p:nvPr>
        </p:nvSpPr>
        <p:spPr>
          <a:xfrm>
            <a:off x="3448050" y="7146925"/>
            <a:ext cx="3194050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74"/>
          <p:cNvSpPr txBox="1">
            <a:spLocks noGrp="1"/>
          </p:cNvSpPr>
          <p:nvPr>
            <p:ph type="sldNum" idx="12"/>
          </p:nvPr>
        </p:nvSpPr>
        <p:spPr>
          <a:xfrm>
            <a:off x="7621587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  <p:transition spd="slow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75"/>
          <p:cNvSpPr txBox="1">
            <a:spLocks noGrp="1"/>
          </p:cNvSpPr>
          <p:nvPr>
            <p:ph type="title"/>
          </p:nvPr>
        </p:nvSpPr>
        <p:spPr>
          <a:xfrm>
            <a:off x="700087" y="446087"/>
            <a:ext cx="8678862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75"/>
          <p:cNvSpPr txBox="1">
            <a:spLocks noGrp="1"/>
          </p:cNvSpPr>
          <p:nvPr>
            <p:ph type="body" idx="1"/>
          </p:nvPr>
        </p:nvSpPr>
        <p:spPr>
          <a:xfrm rot="5400000">
            <a:off x="2813050" y="-271463"/>
            <a:ext cx="4452937" cy="8678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spcBef>
                <a:spcPts val="1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56" name="Google Shape;256;p75"/>
          <p:cNvSpPr txBox="1">
            <a:spLocks noGrp="1"/>
          </p:cNvSpPr>
          <p:nvPr>
            <p:ph type="dt" idx="10"/>
          </p:nvPr>
        </p:nvSpPr>
        <p:spPr>
          <a:xfrm>
            <a:off x="142875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75"/>
          <p:cNvSpPr txBox="1">
            <a:spLocks noGrp="1"/>
          </p:cNvSpPr>
          <p:nvPr>
            <p:ph type="ftr" idx="11"/>
          </p:nvPr>
        </p:nvSpPr>
        <p:spPr>
          <a:xfrm>
            <a:off x="3448050" y="7146925"/>
            <a:ext cx="3194050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75"/>
          <p:cNvSpPr txBox="1">
            <a:spLocks noGrp="1"/>
          </p:cNvSpPr>
          <p:nvPr>
            <p:ph type="sldNum" idx="12"/>
          </p:nvPr>
        </p:nvSpPr>
        <p:spPr>
          <a:xfrm>
            <a:off x="7621587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  <p:transition spd="slow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76"/>
          <p:cNvSpPr txBox="1"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76"/>
          <p:cNvSpPr>
            <a:spLocks noGrp="1"/>
          </p:cNvSpPr>
          <p:nvPr>
            <p:ph type="pic" idx="2"/>
          </p:nvPr>
        </p:nvSpPr>
        <p:spPr>
          <a:xfrm>
            <a:off x="1976438" y="674688"/>
            <a:ext cx="6048375" cy="4537075"/>
          </a:xfrm>
          <a:prstGeom prst="rect">
            <a:avLst/>
          </a:prstGeom>
          <a:noFill/>
          <a:ln>
            <a:noFill/>
          </a:ln>
        </p:spPr>
      </p:sp>
      <p:sp>
        <p:nvSpPr>
          <p:cNvPr id="262" name="Google Shape;262;p76"/>
          <p:cNvSpPr txBox="1">
            <a:spLocks noGrp="1"/>
          </p:cNvSpPr>
          <p:nvPr>
            <p:ph type="body" idx="1"/>
          </p:nvPr>
        </p:nvSpPr>
        <p:spPr>
          <a:xfrm>
            <a:off x="1976438" y="5916613"/>
            <a:ext cx="6048375" cy="887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Verdana"/>
              <a:buNone/>
              <a:defRPr sz="1400"/>
            </a:lvl1pPr>
            <a:lvl2pPr marL="914400" lvl="1" indent="-228600" algn="l">
              <a:spcBef>
                <a:spcPts val="141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263" name="Google Shape;263;p76"/>
          <p:cNvSpPr txBox="1">
            <a:spLocks noGrp="1"/>
          </p:cNvSpPr>
          <p:nvPr>
            <p:ph type="dt" idx="10"/>
          </p:nvPr>
        </p:nvSpPr>
        <p:spPr>
          <a:xfrm>
            <a:off x="142875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76"/>
          <p:cNvSpPr txBox="1">
            <a:spLocks noGrp="1"/>
          </p:cNvSpPr>
          <p:nvPr>
            <p:ph type="ftr" idx="11"/>
          </p:nvPr>
        </p:nvSpPr>
        <p:spPr>
          <a:xfrm>
            <a:off x="3448050" y="7146925"/>
            <a:ext cx="3194050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76"/>
          <p:cNvSpPr txBox="1">
            <a:spLocks noGrp="1"/>
          </p:cNvSpPr>
          <p:nvPr>
            <p:ph type="sldNum" idx="12"/>
          </p:nvPr>
        </p:nvSpPr>
        <p:spPr>
          <a:xfrm>
            <a:off x="7621587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  <p:transition spd="slow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77"/>
          <p:cNvSpPr txBox="1"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77"/>
          <p:cNvSpPr txBox="1">
            <a:spLocks noGrp="1"/>
          </p:cNvSpPr>
          <p:nvPr>
            <p:ph type="body" idx="1"/>
          </p:nvPr>
        </p:nvSpPr>
        <p:spPr>
          <a:xfrm>
            <a:off x="3941763" y="301625"/>
            <a:ext cx="5635625" cy="6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marL="914400" lvl="1" indent="-406400" algn="l">
              <a:spcBef>
                <a:spcPts val="1413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269" name="Google Shape;269;p77"/>
          <p:cNvSpPr txBox="1">
            <a:spLocks noGrp="1"/>
          </p:cNvSpPr>
          <p:nvPr>
            <p:ph type="body" idx="2"/>
          </p:nvPr>
        </p:nvSpPr>
        <p:spPr>
          <a:xfrm>
            <a:off x="504825" y="1581150"/>
            <a:ext cx="3316288" cy="517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Verdana"/>
              <a:buNone/>
              <a:defRPr sz="1400"/>
            </a:lvl1pPr>
            <a:lvl2pPr marL="914400" lvl="1" indent="-228600" algn="l">
              <a:spcBef>
                <a:spcPts val="141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270" name="Google Shape;270;p77"/>
          <p:cNvSpPr txBox="1">
            <a:spLocks noGrp="1"/>
          </p:cNvSpPr>
          <p:nvPr>
            <p:ph type="dt" idx="10"/>
          </p:nvPr>
        </p:nvSpPr>
        <p:spPr>
          <a:xfrm>
            <a:off x="142875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77"/>
          <p:cNvSpPr txBox="1">
            <a:spLocks noGrp="1"/>
          </p:cNvSpPr>
          <p:nvPr>
            <p:ph type="ftr" idx="11"/>
          </p:nvPr>
        </p:nvSpPr>
        <p:spPr>
          <a:xfrm>
            <a:off x="3448050" y="7146925"/>
            <a:ext cx="3194050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77"/>
          <p:cNvSpPr txBox="1">
            <a:spLocks noGrp="1"/>
          </p:cNvSpPr>
          <p:nvPr>
            <p:ph type="sldNum" idx="12"/>
          </p:nvPr>
        </p:nvSpPr>
        <p:spPr>
          <a:xfrm>
            <a:off x="7621587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  <p:transition spd="slow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78"/>
          <p:cNvSpPr txBox="1">
            <a:spLocks noGrp="1"/>
          </p:cNvSpPr>
          <p:nvPr>
            <p:ph type="title"/>
          </p:nvPr>
        </p:nvSpPr>
        <p:spPr>
          <a:xfrm>
            <a:off x="700087" y="446087"/>
            <a:ext cx="8678862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78"/>
          <p:cNvSpPr txBox="1">
            <a:spLocks noGrp="1"/>
          </p:cNvSpPr>
          <p:nvPr>
            <p:ph type="dt" idx="10"/>
          </p:nvPr>
        </p:nvSpPr>
        <p:spPr>
          <a:xfrm>
            <a:off x="142875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78"/>
          <p:cNvSpPr txBox="1">
            <a:spLocks noGrp="1"/>
          </p:cNvSpPr>
          <p:nvPr>
            <p:ph type="ftr" idx="11"/>
          </p:nvPr>
        </p:nvSpPr>
        <p:spPr>
          <a:xfrm>
            <a:off x="3448050" y="7146925"/>
            <a:ext cx="3194050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78"/>
          <p:cNvSpPr txBox="1">
            <a:spLocks noGrp="1"/>
          </p:cNvSpPr>
          <p:nvPr>
            <p:ph type="sldNum" idx="12"/>
          </p:nvPr>
        </p:nvSpPr>
        <p:spPr>
          <a:xfrm>
            <a:off x="7621587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  <p:transition spd="slow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79"/>
          <p:cNvSpPr txBox="1"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79"/>
          <p:cNvSpPr txBox="1"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Verdana"/>
              <a:buNone/>
              <a:defRPr sz="2400" b="1"/>
            </a:lvl1pPr>
            <a:lvl2pPr marL="914400" lvl="1" indent="-228600" algn="l">
              <a:spcBef>
                <a:spcPts val="141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281" name="Google Shape;281;p79"/>
          <p:cNvSpPr txBox="1">
            <a:spLocks noGrp="1"/>
          </p:cNvSpPr>
          <p:nvPr>
            <p:ph type="body" idx="2"/>
          </p:nvPr>
        </p:nvSpPr>
        <p:spPr>
          <a:xfrm>
            <a:off x="504825" y="2397125"/>
            <a:ext cx="4452938" cy="43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355600" algn="l">
              <a:spcBef>
                <a:spcPts val="141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282" name="Google Shape;282;p79"/>
          <p:cNvSpPr txBox="1">
            <a:spLocks noGrp="1"/>
          </p:cNvSpPr>
          <p:nvPr>
            <p:ph type="body" idx="3"/>
          </p:nvPr>
        </p:nvSpPr>
        <p:spPr>
          <a:xfrm>
            <a:off x="5121275" y="1692275"/>
            <a:ext cx="4456113" cy="70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Verdana"/>
              <a:buNone/>
              <a:defRPr sz="2400" b="1"/>
            </a:lvl1pPr>
            <a:lvl2pPr marL="914400" lvl="1" indent="-228600" algn="l">
              <a:spcBef>
                <a:spcPts val="141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283" name="Google Shape;283;p79"/>
          <p:cNvSpPr txBox="1">
            <a:spLocks noGrp="1"/>
          </p:cNvSpPr>
          <p:nvPr>
            <p:ph type="body" idx="4"/>
          </p:nvPr>
        </p:nvSpPr>
        <p:spPr>
          <a:xfrm>
            <a:off x="5121275" y="2397125"/>
            <a:ext cx="4456113" cy="43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355600" algn="l">
              <a:spcBef>
                <a:spcPts val="141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284" name="Google Shape;284;p79"/>
          <p:cNvSpPr txBox="1">
            <a:spLocks noGrp="1"/>
          </p:cNvSpPr>
          <p:nvPr>
            <p:ph type="dt" idx="10"/>
          </p:nvPr>
        </p:nvSpPr>
        <p:spPr>
          <a:xfrm>
            <a:off x="142875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79"/>
          <p:cNvSpPr txBox="1">
            <a:spLocks noGrp="1"/>
          </p:cNvSpPr>
          <p:nvPr>
            <p:ph type="ftr" idx="11"/>
          </p:nvPr>
        </p:nvSpPr>
        <p:spPr>
          <a:xfrm>
            <a:off x="3448050" y="7146925"/>
            <a:ext cx="3194050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79"/>
          <p:cNvSpPr txBox="1">
            <a:spLocks noGrp="1"/>
          </p:cNvSpPr>
          <p:nvPr>
            <p:ph type="sldNum" idx="12"/>
          </p:nvPr>
        </p:nvSpPr>
        <p:spPr>
          <a:xfrm>
            <a:off x="7621587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  <p:transition spd="slow"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80"/>
          <p:cNvSpPr txBox="1">
            <a:spLocks noGrp="1"/>
          </p:cNvSpPr>
          <p:nvPr>
            <p:ph type="title"/>
          </p:nvPr>
        </p:nvSpPr>
        <p:spPr>
          <a:xfrm>
            <a:off x="700087" y="446087"/>
            <a:ext cx="8678862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80"/>
          <p:cNvSpPr txBox="1">
            <a:spLocks noGrp="1"/>
          </p:cNvSpPr>
          <p:nvPr>
            <p:ph type="body" idx="1"/>
          </p:nvPr>
        </p:nvSpPr>
        <p:spPr>
          <a:xfrm>
            <a:off x="700088" y="1841500"/>
            <a:ext cx="4262437" cy="4452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marL="914400" lvl="1" indent="-381000" algn="l">
              <a:spcBef>
                <a:spcPts val="141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290" name="Google Shape;290;p80"/>
          <p:cNvSpPr txBox="1">
            <a:spLocks noGrp="1"/>
          </p:cNvSpPr>
          <p:nvPr>
            <p:ph type="body" idx="2"/>
          </p:nvPr>
        </p:nvSpPr>
        <p:spPr>
          <a:xfrm>
            <a:off x="5114925" y="1841500"/>
            <a:ext cx="4264025" cy="4452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marL="914400" lvl="1" indent="-381000" algn="l">
              <a:spcBef>
                <a:spcPts val="141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291" name="Google Shape;291;p80"/>
          <p:cNvSpPr txBox="1">
            <a:spLocks noGrp="1"/>
          </p:cNvSpPr>
          <p:nvPr>
            <p:ph type="dt" idx="10"/>
          </p:nvPr>
        </p:nvSpPr>
        <p:spPr>
          <a:xfrm>
            <a:off x="142875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80"/>
          <p:cNvSpPr txBox="1">
            <a:spLocks noGrp="1"/>
          </p:cNvSpPr>
          <p:nvPr>
            <p:ph type="ftr" idx="11"/>
          </p:nvPr>
        </p:nvSpPr>
        <p:spPr>
          <a:xfrm>
            <a:off x="3448050" y="7146925"/>
            <a:ext cx="3194050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80"/>
          <p:cNvSpPr txBox="1">
            <a:spLocks noGrp="1"/>
          </p:cNvSpPr>
          <p:nvPr>
            <p:ph type="sldNum" idx="12"/>
          </p:nvPr>
        </p:nvSpPr>
        <p:spPr>
          <a:xfrm>
            <a:off x="7621587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4"/>
          <p:cNvSpPr txBox="1">
            <a:spLocks noGrp="1"/>
          </p:cNvSpPr>
          <p:nvPr>
            <p:ph type="title"/>
          </p:nvPr>
        </p:nvSpPr>
        <p:spPr>
          <a:xfrm rot="5400000">
            <a:off x="4336257" y="3201194"/>
            <a:ext cx="4738687" cy="1101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64"/>
          <p:cNvSpPr txBox="1">
            <a:spLocks noGrp="1"/>
          </p:cNvSpPr>
          <p:nvPr>
            <p:ph type="body" idx="1"/>
          </p:nvPr>
        </p:nvSpPr>
        <p:spPr>
          <a:xfrm rot="5400000">
            <a:off x="2055813" y="2174875"/>
            <a:ext cx="4738687" cy="315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spcBef>
                <a:spcPts val="1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3" name="Google Shape;23;p64"/>
          <p:cNvSpPr txBox="1">
            <a:spLocks noGrp="1"/>
          </p:cNvSpPr>
          <p:nvPr>
            <p:ph type="dt" idx="10"/>
          </p:nvPr>
        </p:nvSpPr>
        <p:spPr>
          <a:xfrm>
            <a:off x="142875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4"/>
          <p:cNvSpPr txBox="1">
            <a:spLocks noGrp="1"/>
          </p:cNvSpPr>
          <p:nvPr>
            <p:ph type="ftr" idx="11"/>
          </p:nvPr>
        </p:nvSpPr>
        <p:spPr>
          <a:xfrm>
            <a:off x="3448050" y="7146925"/>
            <a:ext cx="3194050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4"/>
          <p:cNvSpPr txBox="1">
            <a:spLocks noGrp="1"/>
          </p:cNvSpPr>
          <p:nvPr>
            <p:ph type="sldNum" idx="12"/>
          </p:nvPr>
        </p:nvSpPr>
        <p:spPr>
          <a:xfrm>
            <a:off x="7621587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  <p:transition spd="slow">
    <p:circl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81"/>
          <p:cNvSpPr txBox="1"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81"/>
          <p:cNvSpPr txBox="1"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Verdana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1413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7" name="Google Shape;297;p81"/>
          <p:cNvSpPr txBox="1">
            <a:spLocks noGrp="1"/>
          </p:cNvSpPr>
          <p:nvPr>
            <p:ph type="dt" idx="10"/>
          </p:nvPr>
        </p:nvSpPr>
        <p:spPr>
          <a:xfrm>
            <a:off x="142875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81"/>
          <p:cNvSpPr txBox="1">
            <a:spLocks noGrp="1"/>
          </p:cNvSpPr>
          <p:nvPr>
            <p:ph type="ftr" idx="11"/>
          </p:nvPr>
        </p:nvSpPr>
        <p:spPr>
          <a:xfrm>
            <a:off x="3448050" y="7146925"/>
            <a:ext cx="3194050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81"/>
          <p:cNvSpPr txBox="1">
            <a:spLocks noGrp="1"/>
          </p:cNvSpPr>
          <p:nvPr>
            <p:ph type="sldNum" idx="12"/>
          </p:nvPr>
        </p:nvSpPr>
        <p:spPr>
          <a:xfrm>
            <a:off x="7621587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  <p:transition spd="slow">
    <p:circl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82"/>
          <p:cNvSpPr txBox="1">
            <a:spLocks noGrp="1"/>
          </p:cNvSpPr>
          <p:nvPr>
            <p:ph type="title"/>
          </p:nvPr>
        </p:nvSpPr>
        <p:spPr>
          <a:xfrm>
            <a:off x="700087" y="446087"/>
            <a:ext cx="8678862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82"/>
          <p:cNvSpPr txBox="1">
            <a:spLocks noGrp="1"/>
          </p:cNvSpPr>
          <p:nvPr>
            <p:ph type="body" idx="1"/>
          </p:nvPr>
        </p:nvSpPr>
        <p:spPr>
          <a:xfrm>
            <a:off x="700087" y="1841500"/>
            <a:ext cx="8678862" cy="4452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spcBef>
                <a:spcPts val="1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03" name="Google Shape;303;p82"/>
          <p:cNvSpPr txBox="1">
            <a:spLocks noGrp="1"/>
          </p:cNvSpPr>
          <p:nvPr>
            <p:ph type="dt" idx="10"/>
          </p:nvPr>
        </p:nvSpPr>
        <p:spPr>
          <a:xfrm>
            <a:off x="142875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82"/>
          <p:cNvSpPr txBox="1">
            <a:spLocks noGrp="1"/>
          </p:cNvSpPr>
          <p:nvPr>
            <p:ph type="ftr" idx="11"/>
          </p:nvPr>
        </p:nvSpPr>
        <p:spPr>
          <a:xfrm>
            <a:off x="3448050" y="7146925"/>
            <a:ext cx="3194050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82"/>
          <p:cNvSpPr txBox="1">
            <a:spLocks noGrp="1"/>
          </p:cNvSpPr>
          <p:nvPr>
            <p:ph type="sldNum" idx="12"/>
          </p:nvPr>
        </p:nvSpPr>
        <p:spPr>
          <a:xfrm>
            <a:off x="7621587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5"/>
          <p:cNvSpPr txBox="1">
            <a:spLocks noGrp="1"/>
          </p:cNvSpPr>
          <p:nvPr>
            <p:ph type="title"/>
          </p:nvPr>
        </p:nvSpPr>
        <p:spPr>
          <a:xfrm>
            <a:off x="2847975" y="1382712"/>
            <a:ext cx="4370387" cy="126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body" idx="1"/>
          </p:nvPr>
        </p:nvSpPr>
        <p:spPr>
          <a:xfrm rot="5400000">
            <a:off x="3355975" y="2220912"/>
            <a:ext cx="3392487" cy="4408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>
              <a:spcBef>
                <a:spcPts val="1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142875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3448050" y="7146925"/>
            <a:ext cx="3194050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7621587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6"/>
          <p:cNvSpPr txBox="1"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6"/>
          <p:cNvSpPr>
            <a:spLocks noGrp="1"/>
          </p:cNvSpPr>
          <p:nvPr>
            <p:ph type="pic" idx="2"/>
          </p:nvPr>
        </p:nvSpPr>
        <p:spPr>
          <a:xfrm>
            <a:off x="1976438" y="674688"/>
            <a:ext cx="6048375" cy="4537075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66"/>
          <p:cNvSpPr txBox="1">
            <a:spLocks noGrp="1"/>
          </p:cNvSpPr>
          <p:nvPr>
            <p:ph type="body" idx="1"/>
          </p:nvPr>
        </p:nvSpPr>
        <p:spPr>
          <a:xfrm>
            <a:off x="1976438" y="5916613"/>
            <a:ext cx="6048375" cy="887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Verdana"/>
              <a:buNone/>
              <a:defRPr sz="1400"/>
            </a:lvl1pPr>
            <a:lvl2pPr marL="914400" lvl="1" indent="-228600" algn="l">
              <a:spcBef>
                <a:spcPts val="141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36" name="Google Shape;36;p66"/>
          <p:cNvSpPr txBox="1">
            <a:spLocks noGrp="1"/>
          </p:cNvSpPr>
          <p:nvPr>
            <p:ph type="dt" idx="10"/>
          </p:nvPr>
        </p:nvSpPr>
        <p:spPr>
          <a:xfrm>
            <a:off x="142875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6"/>
          <p:cNvSpPr txBox="1">
            <a:spLocks noGrp="1"/>
          </p:cNvSpPr>
          <p:nvPr>
            <p:ph type="ftr" idx="11"/>
          </p:nvPr>
        </p:nvSpPr>
        <p:spPr>
          <a:xfrm>
            <a:off x="3448050" y="7146925"/>
            <a:ext cx="3194050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6"/>
          <p:cNvSpPr txBox="1">
            <a:spLocks noGrp="1"/>
          </p:cNvSpPr>
          <p:nvPr>
            <p:ph type="sldNum" idx="12"/>
          </p:nvPr>
        </p:nvSpPr>
        <p:spPr>
          <a:xfrm>
            <a:off x="7621587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7"/>
          <p:cNvSpPr txBox="1"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7"/>
          <p:cNvSpPr txBox="1">
            <a:spLocks noGrp="1"/>
          </p:cNvSpPr>
          <p:nvPr>
            <p:ph type="body" idx="1"/>
          </p:nvPr>
        </p:nvSpPr>
        <p:spPr>
          <a:xfrm>
            <a:off x="3941763" y="301625"/>
            <a:ext cx="5635625" cy="6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marL="914400" lvl="1" indent="-406400" algn="l">
              <a:spcBef>
                <a:spcPts val="1413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42" name="Google Shape;42;p67"/>
          <p:cNvSpPr txBox="1">
            <a:spLocks noGrp="1"/>
          </p:cNvSpPr>
          <p:nvPr>
            <p:ph type="body" idx="2"/>
          </p:nvPr>
        </p:nvSpPr>
        <p:spPr>
          <a:xfrm>
            <a:off x="504825" y="1581150"/>
            <a:ext cx="3316288" cy="517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Verdana"/>
              <a:buNone/>
              <a:defRPr sz="1400"/>
            </a:lvl1pPr>
            <a:lvl2pPr marL="914400" lvl="1" indent="-228600" algn="l">
              <a:spcBef>
                <a:spcPts val="141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43" name="Google Shape;43;p67"/>
          <p:cNvSpPr txBox="1">
            <a:spLocks noGrp="1"/>
          </p:cNvSpPr>
          <p:nvPr>
            <p:ph type="dt" idx="10"/>
          </p:nvPr>
        </p:nvSpPr>
        <p:spPr>
          <a:xfrm>
            <a:off x="142875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7"/>
          <p:cNvSpPr txBox="1">
            <a:spLocks noGrp="1"/>
          </p:cNvSpPr>
          <p:nvPr>
            <p:ph type="ftr" idx="11"/>
          </p:nvPr>
        </p:nvSpPr>
        <p:spPr>
          <a:xfrm>
            <a:off x="3448050" y="7146925"/>
            <a:ext cx="3194050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7"/>
          <p:cNvSpPr txBox="1">
            <a:spLocks noGrp="1"/>
          </p:cNvSpPr>
          <p:nvPr>
            <p:ph type="sldNum" idx="12"/>
          </p:nvPr>
        </p:nvSpPr>
        <p:spPr>
          <a:xfrm>
            <a:off x="7621587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  <p:transition spd="slow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8"/>
          <p:cNvSpPr txBox="1">
            <a:spLocks noGrp="1"/>
          </p:cNvSpPr>
          <p:nvPr>
            <p:ph type="title"/>
          </p:nvPr>
        </p:nvSpPr>
        <p:spPr>
          <a:xfrm>
            <a:off x="2847975" y="1382712"/>
            <a:ext cx="4370387" cy="126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8"/>
          <p:cNvSpPr txBox="1">
            <a:spLocks noGrp="1"/>
          </p:cNvSpPr>
          <p:nvPr>
            <p:ph type="dt" idx="10"/>
          </p:nvPr>
        </p:nvSpPr>
        <p:spPr>
          <a:xfrm>
            <a:off x="142875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8"/>
          <p:cNvSpPr txBox="1">
            <a:spLocks noGrp="1"/>
          </p:cNvSpPr>
          <p:nvPr>
            <p:ph type="ftr" idx="11"/>
          </p:nvPr>
        </p:nvSpPr>
        <p:spPr>
          <a:xfrm>
            <a:off x="3448050" y="7146925"/>
            <a:ext cx="3194050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8"/>
          <p:cNvSpPr txBox="1">
            <a:spLocks noGrp="1"/>
          </p:cNvSpPr>
          <p:nvPr>
            <p:ph type="sldNum" idx="12"/>
          </p:nvPr>
        </p:nvSpPr>
        <p:spPr>
          <a:xfrm>
            <a:off x="7621587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  <p:transition spd="slow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9"/>
          <p:cNvSpPr txBox="1"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9"/>
          <p:cNvSpPr txBox="1"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Verdana"/>
              <a:buNone/>
              <a:defRPr sz="2400" b="1"/>
            </a:lvl1pPr>
            <a:lvl2pPr marL="914400" lvl="1" indent="-228600" algn="l">
              <a:spcBef>
                <a:spcPts val="141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69"/>
          <p:cNvSpPr txBox="1">
            <a:spLocks noGrp="1"/>
          </p:cNvSpPr>
          <p:nvPr>
            <p:ph type="body" idx="2"/>
          </p:nvPr>
        </p:nvSpPr>
        <p:spPr>
          <a:xfrm>
            <a:off x="504825" y="2397125"/>
            <a:ext cx="4452938" cy="43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355600" algn="l">
              <a:spcBef>
                <a:spcPts val="141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55" name="Google Shape;55;p69"/>
          <p:cNvSpPr txBox="1">
            <a:spLocks noGrp="1"/>
          </p:cNvSpPr>
          <p:nvPr>
            <p:ph type="body" idx="3"/>
          </p:nvPr>
        </p:nvSpPr>
        <p:spPr>
          <a:xfrm>
            <a:off x="5121275" y="1692275"/>
            <a:ext cx="4456113" cy="70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Verdana"/>
              <a:buNone/>
              <a:defRPr sz="2400" b="1"/>
            </a:lvl1pPr>
            <a:lvl2pPr marL="914400" lvl="1" indent="-228600" algn="l">
              <a:spcBef>
                <a:spcPts val="141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69"/>
          <p:cNvSpPr txBox="1">
            <a:spLocks noGrp="1"/>
          </p:cNvSpPr>
          <p:nvPr>
            <p:ph type="body" idx="4"/>
          </p:nvPr>
        </p:nvSpPr>
        <p:spPr>
          <a:xfrm>
            <a:off x="5121275" y="2397125"/>
            <a:ext cx="4456113" cy="43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355600" algn="l">
              <a:spcBef>
                <a:spcPts val="141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57" name="Google Shape;57;p69"/>
          <p:cNvSpPr txBox="1">
            <a:spLocks noGrp="1"/>
          </p:cNvSpPr>
          <p:nvPr>
            <p:ph type="dt" idx="10"/>
          </p:nvPr>
        </p:nvSpPr>
        <p:spPr>
          <a:xfrm>
            <a:off x="142875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69"/>
          <p:cNvSpPr txBox="1">
            <a:spLocks noGrp="1"/>
          </p:cNvSpPr>
          <p:nvPr>
            <p:ph type="ftr" idx="11"/>
          </p:nvPr>
        </p:nvSpPr>
        <p:spPr>
          <a:xfrm>
            <a:off x="3448050" y="7146925"/>
            <a:ext cx="3194050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9"/>
          <p:cNvSpPr txBox="1">
            <a:spLocks noGrp="1"/>
          </p:cNvSpPr>
          <p:nvPr>
            <p:ph type="sldNum" idx="12"/>
          </p:nvPr>
        </p:nvSpPr>
        <p:spPr>
          <a:xfrm>
            <a:off x="7621587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0"/>
          <p:cNvSpPr txBox="1">
            <a:spLocks noGrp="1"/>
          </p:cNvSpPr>
          <p:nvPr>
            <p:ph type="title"/>
          </p:nvPr>
        </p:nvSpPr>
        <p:spPr>
          <a:xfrm>
            <a:off x="2847975" y="1382712"/>
            <a:ext cx="4370387" cy="126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0"/>
          <p:cNvSpPr txBox="1">
            <a:spLocks noGrp="1"/>
          </p:cNvSpPr>
          <p:nvPr>
            <p:ph type="body" idx="1"/>
          </p:nvPr>
        </p:nvSpPr>
        <p:spPr>
          <a:xfrm>
            <a:off x="2847975" y="2728913"/>
            <a:ext cx="2127250" cy="339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marL="914400" lvl="1" indent="-381000" algn="l">
              <a:spcBef>
                <a:spcPts val="141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63" name="Google Shape;63;p70"/>
          <p:cNvSpPr txBox="1">
            <a:spLocks noGrp="1"/>
          </p:cNvSpPr>
          <p:nvPr>
            <p:ph type="body" idx="2"/>
          </p:nvPr>
        </p:nvSpPr>
        <p:spPr>
          <a:xfrm>
            <a:off x="5127625" y="2728913"/>
            <a:ext cx="2128838" cy="339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marL="914400" lvl="1" indent="-381000" algn="l">
              <a:spcBef>
                <a:spcPts val="141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64" name="Google Shape;64;p70"/>
          <p:cNvSpPr txBox="1">
            <a:spLocks noGrp="1"/>
          </p:cNvSpPr>
          <p:nvPr>
            <p:ph type="dt" idx="10"/>
          </p:nvPr>
        </p:nvSpPr>
        <p:spPr>
          <a:xfrm>
            <a:off x="142875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70"/>
          <p:cNvSpPr txBox="1">
            <a:spLocks noGrp="1"/>
          </p:cNvSpPr>
          <p:nvPr>
            <p:ph type="ftr" idx="11"/>
          </p:nvPr>
        </p:nvSpPr>
        <p:spPr>
          <a:xfrm>
            <a:off x="3448050" y="7146925"/>
            <a:ext cx="3194050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70"/>
          <p:cNvSpPr txBox="1">
            <a:spLocks noGrp="1"/>
          </p:cNvSpPr>
          <p:nvPr>
            <p:ph type="sldNum" idx="12"/>
          </p:nvPr>
        </p:nvSpPr>
        <p:spPr>
          <a:xfrm>
            <a:off x="7621587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1"/>
          <p:cNvSpPr txBox="1"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71"/>
          <p:cNvSpPr txBox="1"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Verdana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1413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71"/>
          <p:cNvSpPr txBox="1">
            <a:spLocks noGrp="1"/>
          </p:cNvSpPr>
          <p:nvPr>
            <p:ph type="dt" idx="10"/>
          </p:nvPr>
        </p:nvSpPr>
        <p:spPr>
          <a:xfrm>
            <a:off x="142875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71"/>
          <p:cNvSpPr txBox="1">
            <a:spLocks noGrp="1"/>
          </p:cNvSpPr>
          <p:nvPr>
            <p:ph type="ftr" idx="11"/>
          </p:nvPr>
        </p:nvSpPr>
        <p:spPr>
          <a:xfrm>
            <a:off x="3448050" y="7146925"/>
            <a:ext cx="3194050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71"/>
          <p:cNvSpPr txBox="1">
            <a:spLocks noGrp="1"/>
          </p:cNvSpPr>
          <p:nvPr>
            <p:ph type="sldNum" idx="12"/>
          </p:nvPr>
        </p:nvSpPr>
        <p:spPr>
          <a:xfrm>
            <a:off x="7621587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  <p:transition spd="slow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69999">
              <a:srgbClr val="C4D6EB"/>
            </a:gs>
            <a:gs pos="100000">
              <a:srgbClr val="FFEBFA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6"/>
          <p:cNvSpPr txBox="1"/>
          <p:nvPr/>
        </p:nvSpPr>
        <p:spPr>
          <a:xfrm>
            <a:off x="-36512" y="0"/>
            <a:ext cx="10186987" cy="759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56"/>
          <p:cNvSpPr txBox="1">
            <a:spLocks noGrp="1"/>
          </p:cNvSpPr>
          <p:nvPr>
            <p:ph type="title"/>
          </p:nvPr>
        </p:nvSpPr>
        <p:spPr>
          <a:xfrm>
            <a:off x="2847975" y="1382712"/>
            <a:ext cx="4370387" cy="126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2" name="Google Shape;12;p56"/>
          <p:cNvSpPr txBox="1">
            <a:spLocks noGrp="1"/>
          </p:cNvSpPr>
          <p:nvPr>
            <p:ph type="body" idx="1"/>
          </p:nvPr>
        </p:nvSpPr>
        <p:spPr>
          <a:xfrm>
            <a:off x="2847975" y="2728912"/>
            <a:ext cx="4408487" cy="339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0" i="0" u="none" strike="noStrike" cap="none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406400" algn="l" rtl="0">
              <a:spcBef>
                <a:spcPts val="1413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56"/>
          <p:cNvSpPr txBox="1">
            <a:spLocks noGrp="1"/>
          </p:cNvSpPr>
          <p:nvPr>
            <p:ph type="dt" idx="10"/>
          </p:nvPr>
        </p:nvSpPr>
        <p:spPr>
          <a:xfrm>
            <a:off x="142875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6"/>
          <p:cNvSpPr txBox="1">
            <a:spLocks noGrp="1"/>
          </p:cNvSpPr>
          <p:nvPr>
            <p:ph type="ftr" idx="11"/>
          </p:nvPr>
        </p:nvSpPr>
        <p:spPr>
          <a:xfrm>
            <a:off x="3448050" y="7146925"/>
            <a:ext cx="3194050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56"/>
          <p:cNvSpPr txBox="1">
            <a:spLocks noGrp="1"/>
          </p:cNvSpPr>
          <p:nvPr>
            <p:ph type="sldNum" idx="12"/>
          </p:nvPr>
        </p:nvSpPr>
        <p:spPr>
          <a:xfrm>
            <a:off x="7621587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69999">
              <a:srgbClr val="C4D6EB"/>
            </a:gs>
            <a:gs pos="100000">
              <a:srgbClr val="FFEBFA"/>
            </a:gs>
          </a:gsLst>
          <a:lin ang="16200000" scaled="0"/>
        </a:gra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2"/>
          <p:cNvSpPr txBox="1"/>
          <p:nvPr/>
        </p:nvSpPr>
        <p:spPr>
          <a:xfrm>
            <a:off x="-36512" y="0"/>
            <a:ext cx="10186987" cy="759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62"/>
          <p:cNvSpPr txBox="1">
            <a:spLocks noGrp="1"/>
          </p:cNvSpPr>
          <p:nvPr>
            <p:ph type="title"/>
          </p:nvPr>
        </p:nvSpPr>
        <p:spPr>
          <a:xfrm>
            <a:off x="700087" y="446087"/>
            <a:ext cx="8678862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39" name="Google Shape;239;p62"/>
          <p:cNvSpPr txBox="1">
            <a:spLocks noGrp="1"/>
          </p:cNvSpPr>
          <p:nvPr>
            <p:ph type="body" idx="1"/>
          </p:nvPr>
        </p:nvSpPr>
        <p:spPr>
          <a:xfrm>
            <a:off x="700087" y="1841500"/>
            <a:ext cx="8678862" cy="4452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406400" algn="l" rtl="0">
              <a:spcBef>
                <a:spcPts val="1413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0" name="Google Shape;240;p62"/>
          <p:cNvSpPr txBox="1">
            <a:spLocks noGrp="1"/>
          </p:cNvSpPr>
          <p:nvPr>
            <p:ph type="dt" idx="10"/>
          </p:nvPr>
        </p:nvSpPr>
        <p:spPr>
          <a:xfrm>
            <a:off x="142875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62"/>
          <p:cNvSpPr txBox="1">
            <a:spLocks noGrp="1"/>
          </p:cNvSpPr>
          <p:nvPr>
            <p:ph type="ftr" idx="11"/>
          </p:nvPr>
        </p:nvSpPr>
        <p:spPr>
          <a:xfrm>
            <a:off x="3448050" y="7146925"/>
            <a:ext cx="3194050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62"/>
          <p:cNvSpPr txBox="1">
            <a:spLocks noGrp="1"/>
          </p:cNvSpPr>
          <p:nvPr>
            <p:ph type="sldNum" idx="12"/>
          </p:nvPr>
        </p:nvSpPr>
        <p:spPr>
          <a:xfrm>
            <a:off x="7621587" y="714692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1400"/>
              <a:buFont typeface="Verdana"/>
              <a:buNone/>
              <a:defRPr sz="1400" b="0" i="0" u="none">
                <a:solidFill>
                  <a:srgbClr val="DDDDD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"/>
          <p:cNvSpPr txBox="1">
            <a:spLocks noGrp="1"/>
          </p:cNvSpPr>
          <p:nvPr>
            <p:ph type="body" idx="4294967295"/>
          </p:nvPr>
        </p:nvSpPr>
        <p:spPr>
          <a:xfrm>
            <a:off x="503237" y="1768475"/>
            <a:ext cx="9072562" cy="438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31800" marR="0" lvl="0" indent="-2495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70"/>
              <a:buFont typeface="Noto Sans Symbols"/>
              <a:buNone/>
            </a:pPr>
            <a:endParaRPr sz="2600" b="0" i="0" u="none" strike="noStrike" cap="none" dirty="0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endParaRPr sz="2600" b="0" i="0" u="none" dirty="0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17" name="Google Shape;31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24187" y="2044700"/>
            <a:ext cx="3022600" cy="3033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3237" y="5148262"/>
            <a:ext cx="8929687" cy="221615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"/>
          <p:cNvSpPr/>
          <p:nvPr/>
        </p:nvSpPr>
        <p:spPr>
          <a:xfrm>
            <a:off x="715252" y="179437"/>
            <a:ext cx="8650125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omic Sans MS"/>
              <a:buNone/>
            </a:pPr>
            <a:r>
              <a:rPr lang="en-US" sz="5400" b="1" i="0" u="none" strike="noStrike" cap="none" dirty="0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SAISON 2024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omic Sans MS"/>
              <a:buNone/>
            </a:pPr>
            <a:r>
              <a:rPr lang="en-US" sz="5400" b="1" dirty="0" err="1">
                <a:solidFill>
                  <a:schemeClr val="accent1"/>
                </a:solidFill>
                <a:latin typeface="Comic Sans MS"/>
                <a:ea typeface="Calibri"/>
                <a:cs typeface="Calibri"/>
                <a:sym typeface="Comic Sans MS"/>
              </a:rPr>
              <a:t>Vendredi</a:t>
            </a:r>
            <a:r>
              <a:rPr lang="en-US" sz="5400" b="1" dirty="0">
                <a:solidFill>
                  <a:schemeClr val="accent1"/>
                </a:solidFill>
                <a:latin typeface="Comic Sans MS"/>
                <a:ea typeface="Calibri"/>
                <a:cs typeface="Calibri"/>
                <a:sym typeface="Comic Sans MS"/>
              </a:rPr>
              <a:t> 01 mars 2024</a:t>
            </a:r>
            <a:endParaRPr sz="54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069D40-C35F-FC01-3438-44724DEAF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"/>
            <a:ext cx="10080624" cy="1136822"/>
          </a:xfrm>
        </p:spPr>
        <p:txBody>
          <a:bodyPr/>
          <a:lstStyle/>
          <a:p>
            <a:r>
              <a:rPr lang="fr-FR" sz="4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INFORMATIONS CLUB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37F4446-66E2-3724-C906-EF9CB360F765}"/>
              </a:ext>
            </a:extLst>
          </p:cNvPr>
          <p:cNvSpPr txBox="1"/>
          <p:nvPr/>
        </p:nvSpPr>
        <p:spPr>
          <a:xfrm>
            <a:off x="-3" y="5128054"/>
            <a:ext cx="10080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latin typeface="Comic Sans MS" panose="030F0702030302020204" pitchFamily="66" charset="0"/>
                <a:ea typeface="Verdana"/>
                <a:sym typeface="Verdana"/>
              </a:rPr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6070667-2C84-2AA4-C66E-7DB0E29FFFD6}"/>
              </a:ext>
            </a:extLst>
          </p:cNvPr>
          <p:cNvSpPr txBox="1"/>
          <p:nvPr/>
        </p:nvSpPr>
        <p:spPr>
          <a:xfrm>
            <a:off x="333632" y="1334530"/>
            <a:ext cx="94282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ts val="1400"/>
            </a:pPr>
            <a:r>
              <a:rPr lang="fr-FR" sz="3600" b="1" dirty="0">
                <a:solidFill>
                  <a:srgbClr val="0070C0"/>
                </a:solidFill>
                <a:latin typeface="Comic Sans MS" panose="030F0702030302020204" pitchFamily="66" charset="0"/>
                <a:ea typeface="Verdana"/>
                <a:sym typeface="Verdana"/>
              </a:rPr>
              <a:t>SORTIE CLUB DU JEUDI 16 MAI 2024</a:t>
            </a:r>
          </a:p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1CF4814-740A-586B-A9C0-068989CA8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309" y="2055457"/>
            <a:ext cx="4472177" cy="550421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B1F911B-08A7-7A09-1A41-67CB611CC962}"/>
              </a:ext>
            </a:extLst>
          </p:cNvPr>
          <p:cNvSpPr txBox="1"/>
          <p:nvPr/>
        </p:nvSpPr>
        <p:spPr>
          <a:xfrm>
            <a:off x="172854" y="2196304"/>
            <a:ext cx="4694598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3 parcours: 70 km, 111 km et 135 km.</a:t>
            </a:r>
          </a:p>
          <a:p>
            <a:endParaRPr lang="fr-FR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fr-FR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fr-FR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Matin: </a:t>
            </a:r>
          </a:p>
          <a:p>
            <a:r>
              <a:rPr lang="fr-FR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35 km pour petit parcours.</a:t>
            </a:r>
          </a:p>
          <a:p>
            <a:r>
              <a:rPr lang="fr-FR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76 km pour parcours intermédiaire.</a:t>
            </a:r>
          </a:p>
          <a:p>
            <a:r>
              <a:rPr lang="fr-FR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100 km pour grand parcours.</a:t>
            </a:r>
          </a:p>
          <a:p>
            <a:endParaRPr lang="fr-FR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fr-FR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Repas restaurant: Château Renault</a:t>
            </a:r>
          </a:p>
          <a:p>
            <a:endParaRPr lang="fr-FR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fr-FR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Après midi:</a:t>
            </a:r>
          </a:p>
          <a:p>
            <a:r>
              <a:rPr lang="fr-FR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35 km pour tous.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6756255"/>
      </p:ext>
    </p:extLst>
  </p:cSld>
  <p:clrMapOvr>
    <a:masterClrMapping/>
  </p:clrMapOvr>
  <p:transition spd="slow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21B761-A0D8-9FA4-EED7-B18AFA256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0080624" cy="1262062"/>
          </a:xfrm>
        </p:spPr>
        <p:txBody>
          <a:bodyPr/>
          <a:lstStyle/>
          <a:p>
            <a:r>
              <a:rPr lang="fr-FR" sz="4800" b="1" dirty="0">
                <a:solidFill>
                  <a:srgbClr val="00B0F0"/>
                </a:solidFill>
                <a:latin typeface="Comic Sans MS" panose="030F0702030302020204" pitchFamily="66" charset="0"/>
              </a:rPr>
              <a:t>VENDÔME A VELO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60E25DB-B93B-E975-6581-19BC9242A98D}"/>
              </a:ext>
            </a:extLst>
          </p:cNvPr>
          <p:cNvSpPr txBox="1"/>
          <p:nvPr/>
        </p:nvSpPr>
        <p:spPr>
          <a:xfrm>
            <a:off x="0" y="1149178"/>
            <a:ext cx="1008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ts val="1400"/>
            </a:pPr>
            <a:r>
              <a:rPr lang="fr-FR" sz="3600" b="1" dirty="0">
                <a:solidFill>
                  <a:srgbClr val="00B0F0"/>
                </a:solidFill>
                <a:latin typeface="Comic Sans MS" panose="030F0702030302020204" pitchFamily="66" charset="0"/>
                <a:ea typeface="Verdana"/>
                <a:sym typeface="Verdana"/>
              </a:rPr>
              <a:t>SAMEDI 15 et DIMANCHE 16 JUIN 2024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15DDBCE-9EF1-23CB-3460-5DFC237CBDF2}"/>
              </a:ext>
            </a:extLst>
          </p:cNvPr>
          <p:cNvSpPr txBox="1"/>
          <p:nvPr/>
        </p:nvSpPr>
        <p:spPr>
          <a:xfrm>
            <a:off x="0" y="5622324"/>
            <a:ext cx="100806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Comic Sans MS" panose="030F0702030302020204" pitchFamily="66" charset="0"/>
              </a:rPr>
              <a:t>RANDONNEES VELOS</a:t>
            </a:r>
          </a:p>
          <a:p>
            <a:r>
              <a:rPr lang="fr-FR" sz="2000" dirty="0">
                <a:latin typeface="Comic Sans MS" panose="030F0702030302020204" pitchFamily="66" charset="0"/>
              </a:rPr>
              <a:t>Samedi 15 juin: Randonnée gourmande</a:t>
            </a:r>
          </a:p>
          <a:p>
            <a:r>
              <a:rPr lang="fr-FR" sz="2000" dirty="0">
                <a:latin typeface="Comic Sans MS" panose="030F0702030302020204" pitchFamily="66" charset="0"/>
              </a:rPr>
              <a:t>Dimanche 16 juin: Randonnée Route, 4 parcours: 33 km, 66km, 100km, 130km</a:t>
            </a:r>
          </a:p>
          <a:p>
            <a:r>
              <a:rPr lang="fr-FR" sz="2000" dirty="0">
                <a:latin typeface="Comic Sans MS" panose="030F0702030302020204" pitchFamily="66" charset="0"/>
              </a:rPr>
              <a:t>Dimanche 16 juin: Randonnée VTT, 5 parcours  </a:t>
            </a:r>
          </a:p>
          <a:p>
            <a:r>
              <a:rPr lang="fr-FR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NOUVEAUTE 2024</a:t>
            </a:r>
            <a:r>
              <a:rPr lang="fr-FR" sz="2000" dirty="0">
                <a:latin typeface="Comic Sans MS" panose="030F0702030302020204" pitchFamily="66" charset="0"/>
              </a:rPr>
              <a:t>: Randonnée GRAVEL, 2 parcours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6EE1CA3-4D5C-7E17-9993-16599EB38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10715"/>
            <a:ext cx="3351513" cy="257001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D1C7627-5E05-4168-552C-2D03512EA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962" y="2676088"/>
            <a:ext cx="6583663" cy="243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60633"/>
      </p:ext>
    </p:extLst>
  </p:cSld>
  <p:clrMapOvr>
    <a:masterClrMapping/>
  </p:clrMapOvr>
  <p:transition spd="slow"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D6FA6B6-4E15-439E-AF0E-58A133ECE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1569308"/>
            <a:ext cx="10068718" cy="5990367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002060"/>
                </a:solidFill>
                <a:latin typeface="Comic Sans MS" panose="030F0702030302020204" pitchFamily="66" charset="0"/>
              </a:rPr>
              <a:t>IMPLICATION DE NOTRE CLUB</a:t>
            </a:r>
          </a:p>
          <a:p>
            <a:pPr algn="ctr"/>
            <a:endParaRPr lang="fr-FR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685800" indent="-457200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PARCOURS ROUTE ET VTT CREES.</a:t>
            </a:r>
          </a:p>
          <a:p>
            <a:pPr marL="685800" indent="-457200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RECONNAISSANCE DES PARCOURS.</a:t>
            </a:r>
          </a:p>
          <a:p>
            <a:pPr marL="685800" indent="-457200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VENDREDI 14 JUIN: Fléchage parcours Rando gourmande </a:t>
            </a:r>
          </a:p>
          <a:p>
            <a:pPr marL="685800" indent="-457200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SAMEDI 15 JUIN: Fléchage parcours ROUTE du DIMANCHE</a:t>
            </a:r>
          </a:p>
          <a:p>
            <a:pPr marL="685800" indent="-457200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SAMEDI 15 JUIN: Fléchage parcours VTT du DIMANCHE</a:t>
            </a:r>
          </a:p>
          <a:p>
            <a:pPr marL="685800" indent="-457200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SAMEDI et DIMANCHE: Tenue du stand accueil – inscription</a:t>
            </a:r>
          </a:p>
          <a:p>
            <a:pPr marL="685800" indent="-457200">
              <a:buFont typeface="Wingdings" panose="05000000000000000000" pitchFamily="2" charset="2"/>
              <a:buChar char="§"/>
            </a:pPr>
            <a:r>
              <a:rPr lang="fr-FR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Défléchage</a:t>
            </a:r>
            <a:r>
              <a:rPr lang="fr-F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parcours VTT</a:t>
            </a:r>
          </a:p>
          <a:p>
            <a:pPr marL="685800" indent="-457200">
              <a:buFont typeface="Wingdings" panose="05000000000000000000" pitchFamily="2" charset="2"/>
              <a:buChar char="§"/>
            </a:pPr>
            <a:endParaRPr lang="fr-FR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228600" indent="0" algn="ctr"/>
            <a:r>
              <a:rPr lang="fr-FR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=&gt;</a:t>
            </a:r>
            <a:r>
              <a:rPr lang="fr-FR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fr-FR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EQUIPES de BENEVOLES à CONSTITUER </a:t>
            </a:r>
            <a:r>
              <a:rPr lang="fr-FR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avec le support des associations de l’USV-UA.</a:t>
            </a:r>
          </a:p>
          <a:p>
            <a:pPr marL="685800" indent="-457200">
              <a:buFont typeface="Wingdings" panose="05000000000000000000" pitchFamily="2" charset="2"/>
              <a:buChar char="§"/>
            </a:pPr>
            <a:endParaRPr lang="fr-FR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685800" indent="-457200">
              <a:buFont typeface="Wingdings" panose="05000000000000000000" pitchFamily="2" charset="2"/>
              <a:buChar char="§"/>
            </a:pPr>
            <a:endParaRPr lang="fr-FR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E573D942-286F-5AE7-046C-B8EE0F1CA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68718" cy="1262062"/>
          </a:xfrm>
        </p:spPr>
        <p:txBody>
          <a:bodyPr/>
          <a:lstStyle/>
          <a:p>
            <a:r>
              <a:rPr lang="fr-FR" sz="4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VENDÔME à VELO</a:t>
            </a:r>
          </a:p>
        </p:txBody>
      </p:sp>
    </p:spTree>
    <p:extLst>
      <p:ext uri="{BB962C8B-B14F-4D97-AF65-F5344CB8AC3E}">
        <p14:creationId xmlns:p14="http://schemas.microsoft.com/office/powerpoint/2010/main" val="1479527327"/>
      </p:ext>
    </p:extLst>
  </p:cSld>
  <p:clrMapOvr>
    <a:masterClrMapping/>
  </p:clrMapOvr>
  <p:transition spd="slow"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B1DA30-BC1B-7715-BDBF-359659F38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80624" cy="1262062"/>
          </a:xfrm>
        </p:spPr>
        <p:txBody>
          <a:bodyPr/>
          <a:lstStyle/>
          <a:p>
            <a:r>
              <a:rPr lang="fr-FR" sz="4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INFORMATIONS CLUB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065FB74-A69A-34E7-1094-263CD4956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" y="1262062"/>
            <a:ext cx="10080623" cy="5806003"/>
          </a:xfrm>
        </p:spPr>
        <p:txBody>
          <a:bodyPr/>
          <a:lstStyle/>
          <a:p>
            <a:pPr marL="228600" indent="0" algn="ctr"/>
            <a:r>
              <a:rPr lang="fr-FR" sz="4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SAMEDI 6 JUILLET </a:t>
            </a:r>
          </a:p>
          <a:p>
            <a:endParaRPr lang="fr-FR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SORTIE INTERCLUB CS OUCQUES – USV Cyclo</a:t>
            </a:r>
          </a:p>
          <a:p>
            <a:r>
              <a:rPr lang="fr-FR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  Sortie journée avec repas.</a:t>
            </a:r>
          </a:p>
          <a:p>
            <a:endParaRPr lang="fr-FR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228600" indent="0" algn="ctr"/>
            <a:r>
              <a:rPr lang="fr-FR" sz="4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LUNDI 8 JUILLET</a:t>
            </a:r>
          </a:p>
          <a:p>
            <a:r>
              <a:rPr lang="fr-FR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- Flamme olympique. </a:t>
            </a:r>
          </a:p>
          <a:p>
            <a:endParaRPr lang="fr-FR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fr-FR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fr-FR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291839"/>
      </p:ext>
    </p:extLst>
  </p:cSld>
  <p:clrMapOvr>
    <a:masterClrMapping/>
  </p:clrMapOvr>
  <p:transition spd="slow"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69999">
              <a:srgbClr val="C4D6EB"/>
            </a:gs>
            <a:gs pos="100000">
              <a:srgbClr val="FFEBFA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8500511-096F-4C9B-85C9-F0CB65B10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87" y="51515"/>
            <a:ext cx="10057438" cy="1262062"/>
          </a:xfrm>
        </p:spPr>
        <p:txBody>
          <a:bodyPr/>
          <a:lstStyle/>
          <a:p>
            <a:r>
              <a:rPr lang="fr-FR" sz="4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INFORMATIONS CLUB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ECD1617-AB3C-8FDD-0179-578DAF254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253" y="1313577"/>
            <a:ext cx="6911342" cy="518220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C835682-3FAA-D5B9-ED9E-EEE4A8641423}"/>
              </a:ext>
            </a:extLst>
          </p:cNvPr>
          <p:cNvSpPr txBox="1"/>
          <p:nvPr/>
        </p:nvSpPr>
        <p:spPr>
          <a:xfrm>
            <a:off x="630194" y="6681129"/>
            <a:ext cx="9230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2060"/>
                </a:solidFill>
                <a:latin typeface="Comic Sans MS" panose="030F0702030302020204" pitchFamily="66" charset="0"/>
                <a:ea typeface="Verdana"/>
                <a:sym typeface="Verdana"/>
              </a:rPr>
              <a:t>INFORMATIONS DETAILLEES POUR INSCRIPTION SERONT DIFFUSEES LE 10 mars. (Environ)</a:t>
            </a:r>
          </a:p>
        </p:txBody>
      </p:sp>
    </p:spTree>
    <p:extLst>
      <p:ext uri="{BB962C8B-B14F-4D97-AF65-F5344CB8AC3E}">
        <p14:creationId xmlns:p14="http://schemas.microsoft.com/office/powerpoint/2010/main" val="1235208593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38BD0B-5C93-CA21-0881-F1EFAD1A5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0080624" cy="1262062"/>
          </a:xfrm>
        </p:spPr>
        <p:txBody>
          <a:bodyPr/>
          <a:lstStyle/>
          <a:p>
            <a:r>
              <a:rPr lang="fr-FR" sz="4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INFORMATIONS CLUB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A8C3116-FE96-E2C1-0190-826A0A0A2CE4}"/>
              </a:ext>
            </a:extLst>
          </p:cNvPr>
          <p:cNvSpPr txBox="1"/>
          <p:nvPr/>
        </p:nvSpPr>
        <p:spPr>
          <a:xfrm>
            <a:off x="210065" y="1136819"/>
            <a:ext cx="9761838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QUELQUES RAPPELS</a:t>
            </a:r>
          </a:p>
          <a:p>
            <a:pPr algn="ctr"/>
            <a:endParaRPr lang="fr-FR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Obligation d’être licencié pour participer aux activités du club.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Possibilité de faire trois sorties « découvertes » mais inscription impérative avant.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Avoir toujours sur soi, licence et documents d’identité.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Taille et homogénéité des groupes. Départ du pôle.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Etre</a:t>
            </a:r>
            <a:r>
              <a:rPr lang="fr-FR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à l’écoute de son corps.</a:t>
            </a:r>
          </a:p>
          <a:p>
            <a:endParaRPr lang="fr-FR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fr-FR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60471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98DCA4-6916-5BD1-E381-78CCDAC6F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80624" cy="1262062"/>
          </a:xfrm>
        </p:spPr>
        <p:txBody>
          <a:bodyPr/>
          <a:lstStyle/>
          <a:p>
            <a:r>
              <a:rPr lang="fr-FR" sz="4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SECURITE</a:t>
            </a:r>
          </a:p>
        </p:txBody>
      </p:sp>
      <p:pic>
        <p:nvPicPr>
          <p:cNvPr id="3" name="Sensibilisation Sécurité Routière CODEP41 FFCT">
            <a:hlinkClick r:id="" action="ppaction://media"/>
            <a:extLst>
              <a:ext uri="{FF2B5EF4-FFF2-40B4-BE49-F238E27FC236}">
                <a16:creationId xmlns:a16="http://schemas.microsoft.com/office/drawing/2014/main" id="{283B1AFD-5919-9545-FD58-7AD3AB124C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44563"/>
            <a:ext cx="10080625" cy="56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2038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6EF7E1-FB07-DE73-1C4E-3346AD748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0080624" cy="1262062"/>
          </a:xfrm>
        </p:spPr>
        <p:txBody>
          <a:bodyPr/>
          <a:lstStyle/>
          <a:p>
            <a:r>
              <a:rPr lang="fr-FR" sz="4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SECURITE</a:t>
            </a:r>
          </a:p>
        </p:txBody>
      </p:sp>
      <p:pic>
        <p:nvPicPr>
          <p:cNvPr id="3" name="le vélo - sécurité routière">
            <a:hlinkClick r:id="" action="ppaction://media"/>
            <a:extLst>
              <a:ext uri="{FF2B5EF4-FFF2-40B4-BE49-F238E27FC236}">
                <a16:creationId xmlns:a16="http://schemas.microsoft.com/office/drawing/2014/main" id="{3D80D6CB-2093-A9CF-79D8-C755DE6886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3446" y="1025611"/>
            <a:ext cx="10100060" cy="552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8940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117FA0-6ADA-F7F8-99BF-9690E4CC3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0"/>
            <a:ext cx="10080624" cy="1620837"/>
          </a:xfrm>
        </p:spPr>
        <p:txBody>
          <a:bodyPr/>
          <a:lstStyle/>
          <a:p>
            <a:r>
              <a:rPr lang="fr-FR" sz="4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SECURITE</a:t>
            </a:r>
          </a:p>
        </p:txBody>
      </p:sp>
      <p:pic>
        <p:nvPicPr>
          <p:cNvPr id="3" name="Campagne de sécurité routière Suisse  Le Cycliste">
            <a:hlinkClick r:id="" action="ppaction://media"/>
            <a:extLst>
              <a:ext uri="{FF2B5EF4-FFF2-40B4-BE49-F238E27FC236}">
                <a16:creationId xmlns:a16="http://schemas.microsoft.com/office/drawing/2014/main" id="{E4A71DE6-F933-6753-DDF8-AFFDB2FA94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4196" y="1297460"/>
            <a:ext cx="10149015" cy="570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4921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BEBA064-DFC3-42BA-A629-7BDB83536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1438276"/>
            <a:ext cx="10080624" cy="5716286"/>
          </a:xfrm>
        </p:spPr>
        <p:txBody>
          <a:bodyPr/>
          <a:lstStyle/>
          <a:p>
            <a:pPr marL="800100" indent="-571500">
              <a:buFont typeface="Wingdings" panose="05000000000000000000" pitchFamily="2" charset="2"/>
              <a:buChar char="§"/>
            </a:pPr>
            <a:endParaRPr lang="fr-FR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800100" indent="-571500">
              <a:buFont typeface="Wingdings" panose="05000000000000000000" pitchFamily="2" charset="2"/>
              <a:buChar char="§"/>
            </a:pPr>
            <a:endParaRPr lang="fr-FR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800100" indent="-571500">
              <a:buFont typeface="Wingdings" panose="05000000000000000000" pitchFamily="2" charset="2"/>
              <a:buChar char="§"/>
            </a:pPr>
            <a:endParaRPr lang="fr-FR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800100" indent="-571500">
              <a:buFont typeface="Wingdings" panose="05000000000000000000" pitchFamily="2" charset="2"/>
              <a:buChar char="§"/>
            </a:pPr>
            <a:endParaRPr lang="fr-FR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800100" indent="-571500">
              <a:buFont typeface="Wingdings" panose="05000000000000000000" pitchFamily="2" charset="2"/>
              <a:buChar char="§"/>
            </a:pPr>
            <a:endParaRPr lang="fr-FR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228600" indent="0" algn="ctr"/>
            <a:endParaRPr lang="fr-FR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228600" indent="0" algn="ctr"/>
            <a:endParaRPr lang="fr-FR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228600" indent="0" algn="ctr"/>
            <a:endParaRPr lang="fr-FR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228600" indent="0" algn="ctr"/>
            <a:r>
              <a:rPr lang="fr-FR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LE CODE DE LA ROUTE,</a:t>
            </a:r>
          </a:p>
          <a:p>
            <a:pPr marL="228600" indent="0" algn="ctr"/>
            <a:r>
              <a:rPr lang="fr-FR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SCRUPULEUSEMENT, NOUS RESPECTONS.</a:t>
            </a:r>
          </a:p>
          <a:p>
            <a:pPr marL="800100" indent="-571500" algn="ctr">
              <a:buFont typeface="Wingdings" panose="05000000000000000000" pitchFamily="2" charset="2"/>
              <a:buChar char="§"/>
            </a:pPr>
            <a:endParaRPr lang="fr-FR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800100" indent="-571500">
              <a:buFont typeface="Wingdings" panose="05000000000000000000" pitchFamily="2" charset="2"/>
              <a:buChar char="§"/>
            </a:pPr>
            <a:endParaRPr lang="fr-FR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228600" indent="0"/>
            <a:endParaRPr lang="fr-FR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0339E01-7872-01D2-24C7-63588ECD623D}"/>
              </a:ext>
            </a:extLst>
          </p:cNvPr>
          <p:cNvSpPr txBox="1"/>
          <p:nvPr/>
        </p:nvSpPr>
        <p:spPr>
          <a:xfrm>
            <a:off x="-1" y="1779373"/>
            <a:ext cx="100806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endParaRPr lang="fr-FR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endParaRPr lang="fr-FR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endParaRPr lang="fr-FR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endParaRPr lang="fr-FR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ON PART ENSEMBLE – ON RENTRE ENSEMBLE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E9FD124-98F4-52FA-172D-61C795DFB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60" y="931142"/>
            <a:ext cx="8953500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43881"/>
      </p:ext>
    </p:extLst>
  </p:cSld>
  <p:clrMapOvr>
    <a:masterClrMapping/>
  </p:clrMapOvr>
  <p:transition spd="slow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"/>
          <p:cNvSpPr txBox="1">
            <a:spLocks noGrp="1"/>
          </p:cNvSpPr>
          <p:nvPr>
            <p:ph type="body" idx="4294967295"/>
          </p:nvPr>
        </p:nvSpPr>
        <p:spPr>
          <a:xfrm>
            <a:off x="25" y="923400"/>
            <a:ext cx="10080600" cy="6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914400" marR="0" lvl="0" indent="-457200" algn="l" rtl="0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2800" b="0" i="0" u="none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INFORMATIONS FFCT, COREG, CODEP</a:t>
            </a:r>
          </a:p>
          <a:p>
            <a:pPr marL="914400" marR="0" lvl="0" indent="-457200" algn="l" rtl="0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2800" b="0" i="0" u="none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INFORMATIONS CLUB</a:t>
            </a:r>
          </a:p>
          <a:p>
            <a:pPr marL="914400" marR="0" lvl="0" indent="-457200" algn="l" rtl="0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2800" b="0" i="0" u="none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SECURITE</a:t>
            </a:r>
          </a:p>
          <a:p>
            <a:pPr marL="914400" marR="0" lvl="0" indent="-457200" algn="l" rtl="0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2800" b="0" i="0" u="none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QUESTIONS</a:t>
            </a:r>
          </a:p>
          <a:p>
            <a:pPr marL="914400" marR="0" lvl="0" indent="-457200" algn="l" rtl="0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2800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POT de L’AMITIE</a:t>
            </a:r>
            <a:endParaRPr lang="fr-FR" sz="2800" b="0" i="0" u="none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marR="0" lvl="0" indent="-457200" algn="l" rtl="0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fr-FR" sz="2800" b="0" i="0" u="none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33" name="Google Shape;333;p3"/>
          <p:cNvSpPr/>
          <p:nvPr/>
        </p:nvSpPr>
        <p:spPr>
          <a:xfrm>
            <a:off x="1972815" y="12"/>
            <a:ext cx="6135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omic Sans MS"/>
              <a:buNone/>
            </a:pPr>
            <a:r>
              <a:rPr lang="en-US" sz="4800" b="1" i="0" u="none" strike="noStrike" cap="none" dirty="0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ORDRE DU JOUR</a:t>
            </a:r>
            <a:endParaRPr sz="48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87B595-68B7-495E-8884-3BD2F66BB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617" y="2842053"/>
            <a:ext cx="8844949" cy="1099751"/>
          </a:xfrm>
        </p:spPr>
        <p:txBody>
          <a:bodyPr/>
          <a:lstStyle/>
          <a:p>
            <a:r>
              <a:rPr lang="fr-FR" sz="5400" dirty="0">
                <a:solidFill>
                  <a:srgbClr val="002060"/>
                </a:solidFill>
                <a:latin typeface="Comic Sans MS" panose="030F0702030302020204" pitchFamily="66" charset="0"/>
              </a:rPr>
              <a:t>QUESTIONS ?</a:t>
            </a:r>
          </a:p>
        </p:txBody>
      </p:sp>
    </p:spTree>
    <p:extLst>
      <p:ext uri="{BB962C8B-B14F-4D97-AF65-F5344CB8AC3E}">
        <p14:creationId xmlns:p14="http://schemas.microsoft.com/office/powerpoint/2010/main" val="1132275508"/>
      </p:ext>
    </p:extLst>
  </p:cSld>
  <p:clrMapOvr>
    <a:masterClrMapping/>
  </p:clrMapOvr>
  <p:transition spd="slow">
    <p:circl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Google Shape;655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2943" y="1549614"/>
            <a:ext cx="6154737" cy="6178550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55"/>
          <p:cNvSpPr txBox="1"/>
          <p:nvPr/>
        </p:nvSpPr>
        <p:spPr>
          <a:xfrm>
            <a:off x="479425" y="96837"/>
            <a:ext cx="8926512" cy="803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3200"/>
              <a:buFont typeface="Comic Sans MS"/>
              <a:buNone/>
            </a:pPr>
            <a:endParaRPr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707F37B-007B-4934-A08B-2DDDA3CE7FE4}"/>
              </a:ext>
            </a:extLst>
          </p:cNvPr>
          <p:cNvSpPr txBox="1"/>
          <p:nvPr/>
        </p:nvSpPr>
        <p:spPr>
          <a:xfrm>
            <a:off x="0" y="96837"/>
            <a:ext cx="10080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solidFill>
                  <a:srgbClr val="002060"/>
                </a:solidFill>
                <a:latin typeface="Comic Sans MS" panose="030F0702030302020204" pitchFamily="66" charset="0"/>
              </a:rPr>
              <a:t>MERCI DE VOTRE ATTENTION</a:t>
            </a:r>
          </a:p>
          <a:p>
            <a:pPr algn="ctr"/>
            <a:r>
              <a:rPr lang="fr-FR" sz="4800" dirty="0">
                <a:solidFill>
                  <a:srgbClr val="002060"/>
                </a:solidFill>
                <a:latin typeface="Comic Sans MS" panose="030F0702030302020204" pitchFamily="66" charset="0"/>
              </a:rPr>
              <a:t>BONNE SAISON 2024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7291EF6-291D-B47B-8BF9-EB9CBDE9FFBF}"/>
              </a:ext>
            </a:extLst>
          </p:cNvPr>
          <p:cNvSpPr txBox="1"/>
          <p:nvPr/>
        </p:nvSpPr>
        <p:spPr>
          <a:xfrm>
            <a:off x="0" y="0"/>
            <a:ext cx="10080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BULLETIN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8D3DCA0-5196-6758-77E8-DB46516B9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961"/>
            <a:ext cx="10080625" cy="660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89917"/>
      </p:ext>
    </p:extLst>
  </p:cSld>
  <p:clrMapOvr>
    <a:masterClrMapping/>
  </p:clrMapOvr>
  <p:transition spd="slow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15A0A9-567D-47FE-AA9C-5C8C7A14D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80625" cy="1458097"/>
          </a:xfrm>
        </p:spPr>
        <p:txBody>
          <a:bodyPr/>
          <a:lstStyle/>
          <a:p>
            <a:r>
              <a:rPr lang="fr-FR" sz="4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INFORMATIONS </a:t>
            </a:r>
            <a:br>
              <a:rPr lang="fr-FR" sz="48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fr-FR" sz="4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FFCT, COREG, CODEP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0FFB7FC-183A-48C0-84EC-5C6A6EC24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58097"/>
            <a:ext cx="10080623" cy="6101578"/>
          </a:xfrm>
        </p:spPr>
        <p:txBody>
          <a:bodyPr/>
          <a:lstStyle/>
          <a:p>
            <a:pPr marL="800100" indent="-571500">
              <a:buFont typeface="Wingdings" panose="05000000000000000000" pitchFamily="2" charset="2"/>
              <a:buChar char="§"/>
            </a:pPr>
            <a:endParaRPr lang="fr-FR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800100" indent="-571500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Semaine européenne:</a:t>
            </a:r>
          </a:p>
          <a:p>
            <a:pPr marL="1714500" lvl="2" indent="-571500">
              <a:buFont typeface="Wingdings" panose="05000000000000000000" pitchFamily="2" charset="2"/>
              <a:buChar char="§"/>
            </a:pPr>
            <a:endParaRPr lang="fr-FR" sz="2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800100" indent="-571500">
              <a:buFont typeface="Wingdings" panose="05000000000000000000" pitchFamily="2" charset="2"/>
              <a:buChar char="§"/>
            </a:pPr>
            <a:endParaRPr lang="fr-FR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800100" indent="-571500">
              <a:buFont typeface="Wingdings" panose="05000000000000000000" pitchFamily="2" charset="2"/>
              <a:buChar char="§"/>
            </a:pPr>
            <a:endParaRPr lang="fr-FR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800100" indent="-571500">
              <a:buFont typeface="Wingdings" panose="05000000000000000000" pitchFamily="2" charset="2"/>
              <a:buChar char="§"/>
            </a:pPr>
            <a:endParaRPr lang="fr-FR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800100" indent="-571500">
              <a:buFont typeface="Wingdings" panose="05000000000000000000" pitchFamily="2" charset="2"/>
              <a:buChar char="§"/>
            </a:pPr>
            <a:endParaRPr lang="fr-FR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800100" indent="-571500">
              <a:buFont typeface="Wingdings" panose="05000000000000000000" pitchFamily="2" charset="2"/>
              <a:buChar char="§"/>
            </a:pPr>
            <a:endParaRPr lang="fr-FR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800100" indent="-571500">
              <a:buFont typeface="Wingdings" panose="05000000000000000000" pitchFamily="2" charset="2"/>
              <a:buChar char="§"/>
            </a:pPr>
            <a:endParaRPr lang="fr-FR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800100" indent="-571500">
              <a:buFont typeface="Wingdings" panose="05000000000000000000" pitchFamily="2" charset="2"/>
              <a:buChar char="§"/>
            </a:pPr>
            <a:endParaRPr lang="fr-FR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800100" indent="-571500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Semaine fédérale:</a:t>
            </a:r>
          </a:p>
          <a:p>
            <a:pPr marL="1714500" lvl="2" indent="-571500">
              <a:buFont typeface="Wingdings" panose="05000000000000000000" pitchFamily="2" charset="2"/>
              <a:buChar char="§"/>
            </a:pPr>
            <a:endParaRPr lang="fr-FR" sz="2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1714500" lvl="2" indent="-571500">
              <a:buFont typeface="Wingdings" panose="05000000000000000000" pitchFamily="2" charset="2"/>
              <a:buChar char="§"/>
            </a:pPr>
            <a:endParaRPr lang="fr-FR" sz="22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800100" indent="-571500">
              <a:lnSpc>
                <a:spcPct val="200000"/>
              </a:lnSpc>
              <a:buFont typeface="Wingdings" panose="05000000000000000000" pitchFamily="2" charset="2"/>
              <a:buChar char="§"/>
            </a:pPr>
            <a:endParaRPr lang="fr-FR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800100" indent="-571500">
              <a:buFont typeface="Wingdings" panose="05000000000000000000" pitchFamily="2" charset="2"/>
              <a:buChar char="§"/>
            </a:pPr>
            <a:endParaRPr lang="fr-FR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800100" indent="-571500">
              <a:buFont typeface="Wingdings" panose="05000000000000000000" pitchFamily="2" charset="2"/>
              <a:buChar char="§"/>
            </a:pPr>
            <a:endParaRPr lang="fr-FR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228600" indent="0"/>
            <a:endParaRPr lang="fr-FR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228600" indent="0"/>
            <a:endParaRPr lang="fr-FR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228600" indent="0"/>
            <a:endParaRPr lang="fr-FR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232B75D-DA2D-594B-A028-FD1233D78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383" y="1458097"/>
            <a:ext cx="3821871" cy="28972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EB7FB22-A736-FE38-8DFD-8997D5A28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408" y="4644049"/>
            <a:ext cx="3153215" cy="291505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EDFE365-E9AA-0BEF-81F2-6D5496BDC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162" y="4644049"/>
            <a:ext cx="2096503" cy="291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37445"/>
      </p:ext>
    </p:extLst>
  </p:cSld>
  <p:clrMapOvr>
    <a:masterClrMapping/>
  </p:clrMapOvr>
  <p:transition spd="slow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AF5283-5BEF-A169-54FD-04FCBFAA1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5" y="41962"/>
            <a:ext cx="10080625" cy="1262062"/>
          </a:xfrm>
        </p:spPr>
        <p:txBody>
          <a:bodyPr/>
          <a:lstStyle/>
          <a:p>
            <a:r>
              <a:rPr lang="fr-FR" sz="4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INFORMATIONS </a:t>
            </a:r>
            <a:br>
              <a:rPr lang="fr-FR" sz="48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fr-FR" sz="4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FFCT, COREG, CODEP</a:t>
            </a:r>
            <a:endParaRPr lang="fr-FR" sz="48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833F336-3EDF-6FB4-EF20-F460805C68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0332CE2-D7BD-8816-A538-E23CAAF78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424" y="1614888"/>
            <a:ext cx="6744641" cy="562053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90B4DBF-A013-C360-0B19-9F273970AC7C}"/>
              </a:ext>
            </a:extLst>
          </p:cNvPr>
          <p:cNvSpPr txBox="1"/>
          <p:nvPr/>
        </p:nvSpPr>
        <p:spPr>
          <a:xfrm>
            <a:off x="6079524" y="7235422"/>
            <a:ext cx="2038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AR: 120 km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4788A73-5A7A-4329-FA07-BDB569769492}"/>
              </a:ext>
            </a:extLst>
          </p:cNvPr>
          <p:cNvSpPr txBox="1"/>
          <p:nvPr/>
        </p:nvSpPr>
        <p:spPr>
          <a:xfrm>
            <a:off x="1544424" y="7235422"/>
            <a:ext cx="2174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AR: 350 km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A595328-61BD-1918-EE7D-A80CE8D225FB}"/>
              </a:ext>
            </a:extLst>
          </p:cNvPr>
          <p:cNvSpPr txBox="1"/>
          <p:nvPr/>
        </p:nvSpPr>
        <p:spPr>
          <a:xfrm>
            <a:off x="3867665" y="7235422"/>
            <a:ext cx="2038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AR: 170 km</a:t>
            </a:r>
          </a:p>
        </p:txBody>
      </p:sp>
    </p:spTree>
    <p:extLst>
      <p:ext uri="{BB962C8B-B14F-4D97-AF65-F5344CB8AC3E}">
        <p14:creationId xmlns:p14="http://schemas.microsoft.com/office/powerpoint/2010/main" val="2154802972"/>
      </p:ext>
    </p:extLst>
  </p:cSld>
  <p:clrMapOvr>
    <a:masterClrMapping/>
  </p:clrMapOvr>
  <p:transition spd="slow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97BBC53-3271-FF48-5F4F-9DC1802E7FFA}"/>
              </a:ext>
            </a:extLst>
          </p:cNvPr>
          <p:cNvSpPr txBox="1"/>
          <p:nvPr/>
        </p:nvSpPr>
        <p:spPr>
          <a:xfrm>
            <a:off x="-1" y="0"/>
            <a:ext cx="100806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INFORMATIONS </a:t>
            </a:r>
            <a:br>
              <a:rPr lang="fr-FR" sz="48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fr-FR" sz="4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FFCT, COREG, CODEP</a:t>
            </a:r>
            <a:endParaRPr lang="fr-FR" sz="48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D1B02CE-4CBE-5112-568D-EDFC57EC6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1819" y="2198468"/>
            <a:ext cx="4610322" cy="194488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5A78B15-E694-85C1-B34D-D1AC9A460CC0}"/>
              </a:ext>
            </a:extLst>
          </p:cNvPr>
          <p:cNvSpPr txBox="1"/>
          <p:nvPr/>
        </p:nvSpPr>
        <p:spPr>
          <a:xfrm>
            <a:off x="0" y="1569660"/>
            <a:ext cx="100806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70C0"/>
                </a:solidFill>
              </a:rPr>
              <a:t>CONCOURS PHOTOS REGIONAL </a:t>
            </a:r>
          </a:p>
          <a:p>
            <a:r>
              <a:rPr lang="fr-FR" dirty="0"/>
              <a:t>Pensez à envoyer vos photos avant le 31 octobre à Danièle RAULT: </a:t>
            </a:r>
            <a:r>
              <a:rPr lang="fr-FR" dirty="0">
                <a:solidFill>
                  <a:srgbClr val="FF0000"/>
                </a:solidFill>
              </a:rPr>
              <a:t>centrevaldeloire-vicepresidente@ffvelo.fr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026E3FA-7208-271E-B0FA-E0AEFF02B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819" y="5126048"/>
            <a:ext cx="4696819" cy="200467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92FCA0E-A689-37DE-9B1D-131B9B8248CF}"/>
              </a:ext>
            </a:extLst>
          </p:cNvPr>
          <p:cNvSpPr txBox="1"/>
          <p:nvPr/>
        </p:nvSpPr>
        <p:spPr>
          <a:xfrm>
            <a:off x="234779" y="4314065"/>
            <a:ext cx="100806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70C0"/>
                </a:solidFill>
              </a:rPr>
              <a:t>CONCOURS PHOTOS DEPARTEMENTAL </a:t>
            </a:r>
          </a:p>
          <a:p>
            <a:r>
              <a:rPr lang="fr-FR" dirty="0"/>
              <a:t>Pensez à envoyer vos photos avant le 30 septembre à Dominique </a:t>
            </a:r>
            <a:r>
              <a:rPr lang="fr-FR" dirty="0" err="1"/>
              <a:t>Berthin</a:t>
            </a:r>
            <a:r>
              <a:rPr lang="fr-FR" dirty="0"/>
              <a:t>: </a:t>
            </a:r>
            <a:r>
              <a:rPr lang="fr-FR" dirty="0">
                <a:solidFill>
                  <a:srgbClr val="FF0000"/>
                </a:solidFill>
              </a:rPr>
              <a:t>dominiqueberthin41@gmail.com</a:t>
            </a:r>
          </a:p>
        </p:txBody>
      </p:sp>
    </p:spTree>
    <p:extLst>
      <p:ext uri="{BB962C8B-B14F-4D97-AF65-F5344CB8AC3E}">
        <p14:creationId xmlns:p14="http://schemas.microsoft.com/office/powerpoint/2010/main" val="1306841130"/>
      </p:ext>
    </p:extLst>
  </p:cSld>
  <p:clrMapOvr>
    <a:masterClrMapping/>
  </p:clrMapOvr>
  <p:transition spd="slow"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E20F7F-F954-11EB-4BAD-CD24377CA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80624" cy="1262062"/>
          </a:xfrm>
        </p:spPr>
        <p:txBody>
          <a:bodyPr/>
          <a:lstStyle/>
          <a:p>
            <a:r>
              <a:rPr lang="fr-FR" sz="4800" dirty="0">
                <a:solidFill>
                  <a:srgbClr val="002060"/>
                </a:solidFill>
                <a:latin typeface="Comic Sans MS" panose="030F0702030302020204" pitchFamily="66" charset="0"/>
              </a:rPr>
              <a:t>INFORMATIONS</a:t>
            </a:r>
            <a:br>
              <a:rPr lang="fr-FR" sz="4800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fr-FR" sz="4800" dirty="0">
                <a:solidFill>
                  <a:srgbClr val="002060"/>
                </a:solidFill>
                <a:latin typeface="Comic Sans MS" panose="030F0702030302020204" pitchFamily="66" charset="0"/>
              </a:rPr>
              <a:t> FFCT, COREG, CODEP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C2B8590-024A-D484-A09C-D45C2A3DC9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EC626B5-4733-04E3-96B7-2DC39F686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33" y="1322181"/>
            <a:ext cx="7970132" cy="62374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E520B8-16AA-7C26-05A2-BCC586328383}"/>
              </a:ext>
            </a:extLst>
          </p:cNvPr>
          <p:cNvSpPr/>
          <p:nvPr/>
        </p:nvSpPr>
        <p:spPr>
          <a:xfrm>
            <a:off x="4930346" y="3064476"/>
            <a:ext cx="1952368" cy="86497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B6A4C0-8717-3A1E-81AF-089319F73A74}"/>
              </a:ext>
            </a:extLst>
          </p:cNvPr>
          <p:cNvSpPr/>
          <p:nvPr/>
        </p:nvSpPr>
        <p:spPr>
          <a:xfrm>
            <a:off x="4930346" y="5498757"/>
            <a:ext cx="1952368" cy="86497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5121822"/>
      </p:ext>
    </p:extLst>
  </p:cSld>
  <p:clrMapOvr>
    <a:masterClrMapping/>
  </p:clrMapOvr>
  <p:transition spd="slow"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AD45C-E0A0-0BF0-78D6-8E72DD537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0080624" cy="1262062"/>
          </a:xfrm>
        </p:spPr>
        <p:txBody>
          <a:bodyPr/>
          <a:lstStyle/>
          <a:p>
            <a:r>
              <a:rPr lang="fr-FR" sz="4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INFORMATIONS CLUB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5CA6E0E-4E04-0101-24E0-4D8B07673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262062"/>
            <a:ext cx="9885405" cy="5657722"/>
          </a:xfrm>
        </p:spPr>
        <p:txBody>
          <a:bodyPr/>
          <a:lstStyle/>
          <a:p>
            <a:r>
              <a:rPr lang="fr-FR" dirty="0">
                <a:solidFill>
                  <a:srgbClr val="002060"/>
                </a:solidFill>
                <a:latin typeface="Comic Sans MS" panose="030F0702030302020204" pitchFamily="66" charset="0"/>
              </a:rPr>
              <a:t>- Situation prise des licences au 01 mars 2024</a:t>
            </a:r>
          </a:p>
          <a:p>
            <a:r>
              <a:rPr lang="fr-FR" dirty="0">
                <a:solidFill>
                  <a:srgbClr val="002060"/>
                </a:solidFill>
                <a:latin typeface="Comic Sans MS" panose="030F0702030302020204" pitchFamily="66" charset="0"/>
              </a:rPr>
              <a:t>161 licenciés: 39 femmes – 122 hommes. </a:t>
            </a:r>
          </a:p>
          <a:p>
            <a:r>
              <a:rPr lang="fr-FR" dirty="0">
                <a:solidFill>
                  <a:srgbClr val="002060"/>
                </a:solidFill>
                <a:latin typeface="Comic Sans MS" panose="030F0702030302020204" pitchFamily="66" charset="0"/>
              </a:rPr>
              <a:t>4 nouveaux licenciés dont un mineur.</a:t>
            </a:r>
          </a:p>
          <a:p>
            <a:r>
              <a:rPr lang="fr-FR" dirty="0">
                <a:solidFill>
                  <a:srgbClr val="002060"/>
                </a:solidFill>
                <a:latin typeface="Comic Sans MS" panose="030F0702030302020204" pitchFamily="66" charset="0"/>
              </a:rPr>
              <a:t>4 membres sympathisants.</a:t>
            </a:r>
          </a:p>
          <a:p>
            <a:endParaRPr lang="fr-FR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fr-FR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fr-FR" dirty="0">
                <a:solidFill>
                  <a:srgbClr val="002060"/>
                </a:solidFill>
                <a:latin typeface="Comic Sans MS" panose="030F0702030302020204" pitchFamily="66" charset="0"/>
              </a:rPr>
              <a:t>- 13 février: Cooptation de Jean-Jacques </a:t>
            </a:r>
            <a:r>
              <a:rPr lang="fr-FR" dirty="0" err="1">
                <a:solidFill>
                  <a:srgbClr val="002060"/>
                </a:solidFill>
                <a:latin typeface="Comic Sans MS" panose="030F0702030302020204" pitchFamily="66" charset="0"/>
              </a:rPr>
              <a:t>Huault</a:t>
            </a:r>
            <a:r>
              <a:rPr lang="fr-FR" dirty="0">
                <a:solidFill>
                  <a:srgbClr val="002060"/>
                </a:solidFill>
                <a:latin typeface="Comic Sans MS" panose="030F0702030302020204" pitchFamily="66" charset="0"/>
              </a:rPr>
              <a:t> à l’unanimité du comité directeur. Il participe aux réunions, mais ne peut voter n’ayant pas été élu en assemblée générale. Il se présentera à la prochaine AG et pourra prendre la mission de secrétaire adjoint.</a:t>
            </a:r>
          </a:p>
          <a:p>
            <a:endParaRPr lang="fr-FR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fr-FR" dirty="0">
                <a:solidFill>
                  <a:srgbClr val="002060"/>
                </a:solidFill>
                <a:latin typeface="Comic Sans MS" panose="030F0702030302020204" pitchFamily="66" charset="0"/>
              </a:rPr>
              <a:t>- Vêtements: Livraison prévue fin mars.</a:t>
            </a:r>
          </a:p>
        </p:txBody>
      </p:sp>
    </p:spTree>
    <p:extLst>
      <p:ext uri="{BB962C8B-B14F-4D97-AF65-F5344CB8AC3E}">
        <p14:creationId xmlns:p14="http://schemas.microsoft.com/office/powerpoint/2010/main" val="385375122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3B83C3-6A84-BC97-F9A2-C4B6B3F90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0"/>
            <a:ext cx="10080625" cy="1262062"/>
          </a:xfrm>
        </p:spPr>
        <p:txBody>
          <a:bodyPr/>
          <a:lstStyle/>
          <a:p>
            <a:r>
              <a:rPr lang="fr-FR" sz="4800" b="1" dirty="0">
                <a:solidFill>
                  <a:srgbClr val="00B0F0"/>
                </a:solidFill>
                <a:latin typeface="Comic Sans MS" panose="030F0702030302020204" pitchFamily="66" charset="0"/>
              </a:rPr>
              <a:t>INFORMATIONS CLUB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2E78272-1DCB-A0AB-9C93-A4636AB84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94484"/>
            <a:ext cx="10080625" cy="497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67417"/>
      </p:ext>
    </p:extLst>
  </p:cSld>
  <p:clrMapOvr>
    <a:masterClrMapping/>
  </p:clrMapOvr>
  <p:transition spd="slow">
    <p:circle/>
  </p:transition>
</p:sld>
</file>

<file path=ppt/theme/theme1.xml><?xml version="1.0" encoding="utf-8"?>
<a:theme xmlns:a="http://schemas.openxmlformats.org/drawingml/2006/main" name="focus1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ocus3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1260</TotalTime>
  <Words>503</Words>
  <Application>Microsoft Office PowerPoint</Application>
  <PresentationFormat>Personnalisé</PresentationFormat>
  <Paragraphs>129</Paragraphs>
  <Slides>21</Slides>
  <Notes>4</Notes>
  <HiddenSlides>0</HiddenSlides>
  <MMClips>3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Comic Sans MS</vt:lpstr>
      <vt:lpstr>Noto Sans Symbols</vt:lpstr>
      <vt:lpstr>Verdana</vt:lpstr>
      <vt:lpstr>Wingdings</vt:lpstr>
      <vt:lpstr>focus1</vt:lpstr>
      <vt:lpstr>focus3</vt:lpstr>
      <vt:lpstr>Présentation PowerPoint</vt:lpstr>
      <vt:lpstr>Présentation PowerPoint</vt:lpstr>
      <vt:lpstr>Présentation PowerPoint</vt:lpstr>
      <vt:lpstr>INFORMATIONS  FFCT, COREG, CODEP</vt:lpstr>
      <vt:lpstr>INFORMATIONS  FFCT, COREG, CODEP</vt:lpstr>
      <vt:lpstr>Présentation PowerPoint</vt:lpstr>
      <vt:lpstr>INFORMATIONS  FFCT, COREG, CODEP</vt:lpstr>
      <vt:lpstr>INFORMATIONS CLUB</vt:lpstr>
      <vt:lpstr>INFORMATIONS CLUB</vt:lpstr>
      <vt:lpstr>INFORMATIONS CLUB</vt:lpstr>
      <vt:lpstr>VENDÔME A VELO</vt:lpstr>
      <vt:lpstr>VENDÔME à VELO</vt:lpstr>
      <vt:lpstr>INFORMATIONS CLUB</vt:lpstr>
      <vt:lpstr>INFORMATIONS CLUB</vt:lpstr>
      <vt:lpstr>INFORMATIONS CLUB</vt:lpstr>
      <vt:lpstr>SECURITE</vt:lpstr>
      <vt:lpstr>SECURITE</vt:lpstr>
      <vt:lpstr>SECURITE</vt:lpstr>
      <vt:lpstr>Présentation PowerPoint</vt:lpstr>
      <vt:lpstr>QUESTIONS ?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C.LECOUTEUX</dc:creator>
  <cp:lastModifiedBy>USV CYCLOTOURISME</cp:lastModifiedBy>
  <cp:revision>62</cp:revision>
  <dcterms:created xsi:type="dcterms:W3CDTF">2015-11-19T18:06:45Z</dcterms:created>
  <dcterms:modified xsi:type="dcterms:W3CDTF">2024-03-01T14:55:27Z</dcterms:modified>
</cp:coreProperties>
</file>